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74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29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7.sv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20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svg"/><Relationship Id="rId5" Type="http://schemas.openxmlformats.org/officeDocument/2006/relationships/image" Target="../media/image1.emf"/><Relationship Id="rId4" Type="http://schemas.openxmlformats.org/officeDocument/2006/relationships/image" Target="../media/image7.svg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2.png"/><Relationship Id="rId4" Type="http://schemas.openxmlformats.org/officeDocument/2006/relationships/image" Target="../media/image4.jpg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jpg"/><Relationship Id="rId4" Type="http://schemas.microsoft.com/office/2007/relationships/hdphoto" Target="../media/hdphoto1.wdp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7.svg"/><Relationship Id="rId7" Type="http://schemas.openxmlformats.org/officeDocument/2006/relationships/hyperlink" Target="http://hcltechsw.com/" TargetMode="External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7.jpg"/><Relationship Id="rId5" Type="http://schemas.openxmlformats.org/officeDocument/2006/relationships/image" Target="../media/image26.svg"/><Relationship Id="rId4" Type="http://schemas.openxmlformats.org/officeDocument/2006/relationships/image" Target="../media/image25.png"/><Relationship Id="rId9" Type="http://schemas.openxmlformats.org/officeDocument/2006/relationships/image" Target="../media/image28.jpe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7.sv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sv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sv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sv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sv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sv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6.sv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5.sv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6.sv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7.sv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emf"/><Relationship Id="rId4" Type="http://schemas.openxmlformats.org/officeDocument/2006/relationships/image" Target="../media/image9.svg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2.png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7" Type="http://schemas.openxmlformats.org/officeDocument/2006/relationships/hyperlink" Target="http://hcltechsw.com/" TargetMode="External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8.jpeg"/><Relationship Id="rId5" Type="http://schemas.openxmlformats.org/officeDocument/2006/relationships/image" Target="../media/image26.svg"/><Relationship Id="rId4" Type="http://schemas.openxmlformats.org/officeDocument/2006/relationships/image" Target="../media/image25.png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7.sv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7.sv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6.svg"/><Relationship Id="rId5" Type="http://schemas.openxmlformats.org/officeDocument/2006/relationships/image" Target="../media/image4.jpg"/><Relationship Id="rId4" Type="http://schemas.openxmlformats.org/officeDocument/2006/relationships/image" Target="../media/image15.sv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6.svg"/><Relationship Id="rId5" Type="http://schemas.openxmlformats.org/officeDocument/2006/relationships/image" Target="../media/image4.jpg"/><Relationship Id="rId4" Type="http://schemas.openxmlformats.org/officeDocument/2006/relationships/image" Target="../media/image15.sv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6.svg"/><Relationship Id="rId5" Type="http://schemas.openxmlformats.org/officeDocument/2006/relationships/image" Target="../media/image4.jpg"/><Relationship Id="rId4" Type="http://schemas.openxmlformats.org/officeDocument/2006/relationships/image" Target="../media/image15.sv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6.svg"/><Relationship Id="rId4" Type="http://schemas.openxmlformats.org/officeDocument/2006/relationships/image" Target="../media/image4.jp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: v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night sky&#10;&#10;Description automatically generated">
            <a:extLst>
              <a:ext uri="{FF2B5EF4-FFF2-40B4-BE49-F238E27FC236}">
                <a16:creationId xmlns:a16="http://schemas.microsoft.com/office/drawing/2014/main" id="{31506E47-16C4-0AA4-5ABC-A6D0CB539F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351525C-3492-7BBC-9B19-21F66283DBD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58775" y="1401245"/>
            <a:ext cx="4964400" cy="1892808"/>
          </a:xfrm>
        </p:spPr>
        <p:txBody>
          <a:bodyPr anchor="b">
            <a:normAutofit/>
          </a:bodyPr>
          <a:lstStyle>
            <a:lvl1pPr algn="l">
              <a:defRPr sz="3599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[Title slide: v1] &lt;Heading&gt;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9FCD46E-7AD3-29F9-871F-4041A94DF59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58775" y="3489283"/>
            <a:ext cx="4964400" cy="1097280"/>
          </a:xfrm>
        </p:spPr>
        <p:txBody>
          <a:bodyPr>
            <a:normAutofit/>
          </a:bodyPr>
          <a:lstStyle>
            <a:lvl1pPr marL="0" indent="0" algn="l">
              <a:spcAft>
                <a:spcPts val="0"/>
              </a:spcAft>
              <a:buNone/>
              <a:defRPr sz="2499">
                <a:solidFill>
                  <a:schemeClr val="bg1"/>
                </a:solidFill>
              </a:defRPr>
            </a:lvl1pPr>
            <a:lvl2pPr marL="457063" indent="0" algn="ctr">
              <a:buNone/>
              <a:defRPr sz="1999"/>
            </a:lvl2pPr>
            <a:lvl3pPr marL="914126" indent="0" algn="ctr">
              <a:buNone/>
              <a:defRPr sz="1799"/>
            </a:lvl3pPr>
            <a:lvl4pPr marL="1371189" indent="0" algn="ctr">
              <a:buNone/>
              <a:defRPr sz="1600"/>
            </a:lvl4pPr>
            <a:lvl5pPr marL="1828251" indent="0" algn="ctr">
              <a:buNone/>
              <a:defRPr sz="1600"/>
            </a:lvl5pPr>
            <a:lvl6pPr marL="2285314" indent="0" algn="ctr">
              <a:buNone/>
              <a:defRPr sz="1600"/>
            </a:lvl6pPr>
            <a:lvl7pPr marL="2742377" indent="0" algn="ctr">
              <a:buNone/>
              <a:defRPr sz="1600"/>
            </a:lvl7pPr>
            <a:lvl8pPr marL="3199440" indent="0" algn="ctr">
              <a:buNone/>
              <a:defRPr sz="1600"/>
            </a:lvl8pPr>
            <a:lvl9pPr marL="3656503" indent="0" algn="ctr">
              <a:buNone/>
              <a:defRPr sz="1600"/>
            </a:lvl9pPr>
          </a:lstStyle>
          <a:p>
            <a:r>
              <a:rPr lang="en-GB" dirty="0"/>
              <a:t>&lt;Subheading&gt;</a:t>
            </a: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0DC9CCDD-E18A-8BCA-A202-4103585D14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58774" y="429673"/>
            <a:ext cx="3254376" cy="403911"/>
          </a:xfrm>
          <a:prstGeom prst="rect">
            <a:avLst/>
          </a:prstGeom>
        </p:spPr>
      </p:pic>
      <p:sp>
        <p:nvSpPr>
          <p:cNvPr id="16" name="Text Placeholder 14">
            <a:extLst>
              <a:ext uri="{FF2B5EF4-FFF2-40B4-BE49-F238E27FC236}">
                <a16:creationId xmlns:a16="http://schemas.microsoft.com/office/drawing/2014/main" id="{1D8A629A-EF2F-5952-A0B4-2292F58FB32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58774" y="4724412"/>
            <a:ext cx="4965700" cy="457200"/>
          </a:xfrm>
        </p:spPr>
        <p:txBody>
          <a:bodyPr anchor="b" anchorCtr="0">
            <a:normAutofit/>
          </a:bodyPr>
          <a:lstStyle>
            <a:lvl1pPr marL="0" indent="0">
              <a:spcAft>
                <a:spcPts val="0"/>
              </a:spcAft>
              <a:buFont typeface="Arial" panose="020B0604020202020204" pitchFamily="34" charset="0"/>
              <a:buNone/>
              <a:defRPr sz="1500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b="0"/>
            </a:lvl2pPr>
            <a:lvl3pPr marL="0" indent="0">
              <a:spcAft>
                <a:spcPts val="0"/>
              </a:spcAft>
              <a:buNone/>
              <a:defRPr/>
            </a:lvl3pPr>
            <a:lvl4pPr marL="0" indent="0">
              <a:spcAft>
                <a:spcPts val="0"/>
              </a:spcAft>
              <a:buNone/>
              <a:defRPr/>
            </a:lvl4pPr>
            <a:lvl5pPr marL="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GB" dirty="0"/>
              <a:t>&lt;Details of presenter&gt;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05679C4-AC49-2E81-7A8D-DF7B8922B51D}"/>
              </a:ext>
            </a:extLst>
          </p:cNvPr>
          <p:cNvSpPr txBox="1"/>
          <p:nvPr/>
        </p:nvSpPr>
        <p:spPr>
          <a:xfrm>
            <a:off x="358774" y="6438644"/>
            <a:ext cx="1846659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600" dirty="0">
                <a:solidFill>
                  <a:schemeClr val="bg1"/>
                </a:solidFill>
              </a:rPr>
              <a:t>Copyright © 2022 HCL Software Limited | Confidential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95A98E3-2659-E50C-7CF6-3D8F8448795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8774" y="5695827"/>
            <a:ext cx="2221122" cy="228600"/>
          </a:xfrm>
          <a:prstGeom prst="rect">
            <a:avLst/>
          </a:prstGeom>
        </p:spPr>
      </p:pic>
      <p:pic>
        <p:nvPicPr>
          <p:cNvPr id="4" name="Picture 3" descr="A picture containing text, night sky&#10;&#10;Description automatically generated">
            <a:extLst>
              <a:ext uri="{FF2B5EF4-FFF2-40B4-BE49-F238E27FC236}">
                <a16:creationId xmlns:a16="http://schemas.microsoft.com/office/drawing/2014/main" id="{A72AC216-9747-9A88-248A-0290A461F9E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08F12B67-3962-FCBE-E32D-40C7B995B23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58774" y="429673"/>
            <a:ext cx="3254376" cy="40391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5B0B4C4-0B97-88A0-BE8E-4BD413311646}"/>
              </a:ext>
            </a:extLst>
          </p:cNvPr>
          <p:cNvSpPr txBox="1"/>
          <p:nvPr userDrawn="1"/>
        </p:nvSpPr>
        <p:spPr>
          <a:xfrm>
            <a:off x="358774" y="6438644"/>
            <a:ext cx="1846659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600" dirty="0">
                <a:solidFill>
                  <a:schemeClr val="bg1"/>
                </a:solidFill>
              </a:rPr>
              <a:t>Copyright © 2022 HCL Software Limited | Confidential</a:t>
            </a:r>
          </a:p>
        </p:txBody>
      </p:sp>
    </p:spTree>
    <p:extLst>
      <p:ext uri="{BB962C8B-B14F-4D97-AF65-F5344CB8AC3E}">
        <p14:creationId xmlns:p14="http://schemas.microsoft.com/office/powerpoint/2010/main" val="3859759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78">
          <p15:clr>
            <a:srgbClr val="FBAE40"/>
          </p15:clr>
        </p15:guide>
        <p15:guide id="2" pos="224">
          <p15:clr>
            <a:srgbClr val="FBAE40"/>
          </p15:clr>
        </p15:guide>
        <p15:guide id="3" pos="7456">
          <p15:clr>
            <a:srgbClr val="FBAE40"/>
          </p15:clr>
        </p15:guide>
        <p15:guide id="4" orient="horz" pos="4102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Shape&#10;&#10;Description automatically generated">
            <a:extLst>
              <a:ext uri="{FF2B5EF4-FFF2-40B4-BE49-F238E27FC236}">
                <a16:creationId xmlns:a16="http://schemas.microsoft.com/office/drawing/2014/main" id="{6412F5EC-693E-7CF1-BB6E-3F1B6195BD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096001" cy="68580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63818F-9F52-91C6-8F68-55716FFE40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90D65-21DD-E049-B959-9D6A825B569A}" type="datetime1">
              <a:rPr lang="en-GB" smtClean="0"/>
              <a:pPr/>
              <a:t>16/01/2024</a:t>
            </a:fld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BF2584-AA68-A31C-CED9-904B7A19A0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3ABBE-C0A7-8F4A-8D9F-FF9523F4ED4A}" type="slidenum">
              <a:rPr lang="en-GB" smtClean="0"/>
              <a:t>‹#›</a:t>
            </a:fld>
            <a:endParaRPr lang="en-GB"/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3F105A10-77C1-95AC-29EE-97ECEFC539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12412" y="5408641"/>
            <a:ext cx="5400741" cy="933773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B02F4E9F-3824-CC9E-C2CF-3DD551B47DE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87351" y="6572252"/>
            <a:ext cx="898525" cy="111519"/>
          </a:xfrm>
          <a:prstGeom prst="rect">
            <a:avLst/>
          </a:prstGeom>
        </p:spPr>
      </p:pic>
      <p:sp>
        <p:nvSpPr>
          <p:cNvPr id="23" name="Table Placeholder 22">
            <a:extLst>
              <a:ext uri="{FF2B5EF4-FFF2-40B4-BE49-F238E27FC236}">
                <a16:creationId xmlns:a16="http://schemas.microsoft.com/office/drawing/2014/main" id="{45E6D571-C15F-E30D-6C0E-3E331E656AA5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6914509" y="375294"/>
            <a:ext cx="4407612" cy="6059639"/>
          </a:xfrm>
        </p:spPr>
        <p:txBody>
          <a:bodyPr>
            <a:normAutofit/>
          </a:bodyPr>
          <a:lstStyle>
            <a:lvl1pPr>
              <a:defRPr sz="1500"/>
            </a:lvl1pPr>
          </a:lstStyle>
          <a:p>
            <a:r>
              <a:rPr lang="en-US"/>
              <a:t>Click icon to add table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30183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80">
          <p15:clr>
            <a:srgbClr val="FBAE40"/>
          </p15:clr>
        </p15:guide>
        <p15:guide id="8" pos="7500">
          <p15:clr>
            <a:srgbClr val="FBAE40"/>
          </p15:clr>
        </p15:guide>
        <p15:guide id="10" orient="horz" pos="4140">
          <p15:clr>
            <a:srgbClr val="FBAE40"/>
          </p15:clr>
        </p15:guide>
        <p15:guide id="14" pos="4352">
          <p15:clr>
            <a:srgbClr val="FBAE40"/>
          </p15:clr>
        </p15:guide>
        <p15:guide id="15" pos="7134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Background pattern&#10;&#10;Description automatically generated">
            <a:extLst>
              <a:ext uri="{FF2B5EF4-FFF2-40B4-BE49-F238E27FC236}">
                <a16:creationId xmlns:a16="http://schemas.microsoft.com/office/drawing/2014/main" id="{CD866310-BCDD-3258-B8B8-761103A386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423" y="0"/>
            <a:ext cx="12202849" cy="68580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63818F-9F52-91C6-8F68-55716FFE40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8DBB5-B2B3-834B-9909-295BFBDAE02E}" type="datetime1">
              <a:rPr lang="en-GB" smtClean="0"/>
              <a:pPr/>
              <a:t>16/01/2024</a:t>
            </a:fld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0F513E5-4448-CA9A-9E05-10B3EE4FA1C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5600" y="1831274"/>
            <a:ext cx="7731125" cy="2210149"/>
          </a:xfrm>
        </p:spPr>
        <p:txBody>
          <a:bodyPr>
            <a:normAutofit/>
          </a:bodyPr>
          <a:lstStyle>
            <a:lvl1pPr>
              <a:defRPr sz="4199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[Section divider]</a:t>
            </a:r>
          </a:p>
        </p:txBody>
      </p:sp>
      <p:sp>
        <p:nvSpPr>
          <p:cNvPr id="19" name="Text Placeholder 14">
            <a:extLst>
              <a:ext uri="{FF2B5EF4-FFF2-40B4-BE49-F238E27FC236}">
                <a16:creationId xmlns:a16="http://schemas.microsoft.com/office/drawing/2014/main" id="{5E1D4CAA-2B7D-4F33-D03F-1A68C5FE3AD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57176" y="4440233"/>
            <a:ext cx="5794375" cy="2417769"/>
          </a:xfrm>
        </p:spPr>
        <p:txBody>
          <a:bodyPr>
            <a:noAutofit/>
          </a:bodyPr>
          <a:lstStyle>
            <a:lvl1pPr marL="0" indent="0">
              <a:lnSpc>
                <a:spcPct val="85000"/>
              </a:lnSpc>
              <a:spcAft>
                <a:spcPts val="0"/>
              </a:spcAft>
              <a:buFont typeface="Arial" panose="020B0604020202020204" pitchFamily="34" charset="0"/>
              <a:buNone/>
              <a:defRPr sz="19394" spc="-300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b="0"/>
            </a:lvl2pPr>
            <a:lvl3pPr marL="0" indent="0">
              <a:spcAft>
                <a:spcPts val="0"/>
              </a:spcAft>
              <a:buNone/>
              <a:defRPr/>
            </a:lvl3pPr>
            <a:lvl4pPr marL="0" indent="0">
              <a:spcAft>
                <a:spcPts val="0"/>
              </a:spcAft>
              <a:buNone/>
              <a:defRPr/>
            </a:lvl4pPr>
            <a:lvl5pPr marL="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GB" dirty="0"/>
              <a:t>&lt;0&gt;</a:t>
            </a:r>
          </a:p>
        </p:txBody>
      </p:sp>
      <p:pic>
        <p:nvPicPr>
          <p:cNvPr id="21" name="Graphic 20">
            <a:extLst>
              <a:ext uri="{FF2B5EF4-FFF2-40B4-BE49-F238E27FC236}">
                <a16:creationId xmlns:a16="http://schemas.microsoft.com/office/drawing/2014/main" id="{DFE4708C-0AE5-106C-0BB5-32F9B8C83A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58774" y="429673"/>
            <a:ext cx="3254376" cy="403911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6A5063CD-86E5-8578-CA6E-C712D5500C2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45801" y="5511800"/>
            <a:ext cx="1346200" cy="1346200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BF2584-AA68-A31C-CED9-904B7A19A0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3ABBE-C0A7-8F4A-8D9F-FF9523F4ED4A}" type="slidenum">
              <a:rPr lang="en-GB" smtClean="0"/>
              <a:t>‹#›</a:t>
            </a:fld>
            <a:endParaRPr lang="en-GB"/>
          </a:p>
        </p:txBody>
      </p:sp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E8DEEFE8-23F8-1B3C-B463-A19D70B17FA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5423" y="0"/>
            <a:ext cx="12202849" cy="6858000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4667B1AC-956A-7F93-94C0-9B97A8A366F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58774" y="429673"/>
            <a:ext cx="3254376" cy="40391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CCEBAE3-BFA3-B091-E7B8-EB2AFE10D2AF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10845801" y="5511800"/>
            <a:ext cx="1346200" cy="134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7582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78">
          <p15:clr>
            <a:srgbClr val="FBAE40"/>
          </p15:clr>
        </p15:guide>
        <p15:guide id="3" pos="224">
          <p15:clr>
            <a:srgbClr val="FBAE40"/>
          </p15:clr>
        </p15:guide>
        <p15:guide id="6" pos="5094">
          <p15:clr>
            <a:srgbClr val="FBAE40"/>
          </p15:clr>
        </p15:guide>
        <p15:guide id="8" pos="7500">
          <p15:clr>
            <a:srgbClr val="FBAE40"/>
          </p15:clr>
        </p15:guide>
        <p15:guide id="10" orient="horz" pos="414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F54533-09F5-49C6-C533-5F439F8B8AA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284400" y="1433630"/>
            <a:ext cx="11620800" cy="4233600"/>
          </a:xfrm>
        </p:spPr>
        <p:txBody>
          <a:bodyPr/>
          <a:lstStyle/>
          <a:p>
            <a:pPr lvl="0"/>
            <a:r>
              <a:rPr lang="en-GB" dirty="0"/>
              <a:t>First level &lt;Text&gt;</a:t>
            </a:r>
          </a:p>
          <a:p>
            <a:pPr lvl="1"/>
            <a:r>
              <a:rPr lang="en-GB" dirty="0"/>
              <a:t>Second level &lt;Subheading&gt;</a:t>
            </a:r>
          </a:p>
          <a:p>
            <a:pPr lvl="2"/>
            <a:r>
              <a:rPr lang="en-GB" dirty="0"/>
              <a:t>Third level &lt;Bullet Level 1&gt;</a:t>
            </a:r>
          </a:p>
          <a:p>
            <a:pPr lvl="3"/>
            <a:r>
              <a:rPr lang="en-GB" dirty="0"/>
              <a:t>Fourth level &lt;Bullet Level 2&gt;</a:t>
            </a:r>
          </a:p>
          <a:p>
            <a:pPr lvl="4"/>
            <a:r>
              <a:rPr lang="en-GB" dirty="0"/>
              <a:t>Fifth level &lt;Bullet Level 3&gt;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63818F-9F52-91C6-8F68-55716FFE40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23DE9-57AA-F442-8072-D01B734FB9F8}" type="datetime1">
              <a:rPr lang="en-GB" smtClean="0"/>
              <a:pPr/>
              <a:t>16/01/2024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C64144-CC99-AFFD-1BF3-2EE31154F9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&lt;Footer&gt;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BF2584-AA68-A31C-CED9-904B7A19A0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3ABBE-C0A7-8F4A-8D9F-FF9523F4ED4A}" type="slidenum">
              <a:rPr lang="en-GB" smtClean="0"/>
              <a:t>‹#›</a:t>
            </a:fld>
            <a:endParaRPr lang="en-GB"/>
          </a:p>
        </p:txBody>
      </p:sp>
      <p:sp>
        <p:nvSpPr>
          <p:cNvPr id="17" name="Text Placeholder 14">
            <a:extLst>
              <a:ext uri="{FF2B5EF4-FFF2-40B4-BE49-F238E27FC236}">
                <a16:creationId xmlns:a16="http://schemas.microsoft.com/office/drawing/2014/main" id="{CAFBDFEC-FA5E-715F-0FD5-B8C11A53288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84400" y="6006895"/>
            <a:ext cx="11620800" cy="376239"/>
          </a:xfrm>
        </p:spPr>
        <p:txBody>
          <a:bodyPr tIns="144000" anchor="b" anchorCtr="0">
            <a:noAutofit/>
          </a:bodyPr>
          <a:lstStyle>
            <a:lvl1pPr marL="0" indent="0">
              <a:spcAft>
                <a:spcPts val="0"/>
              </a:spcAft>
              <a:buFont typeface="Arial" panose="020B0604020202020204" pitchFamily="34" charset="0"/>
              <a:buNone/>
              <a:defRPr sz="1200"/>
            </a:lvl1pPr>
            <a:lvl2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b="0"/>
            </a:lvl2pPr>
            <a:lvl3pPr marL="0" indent="0">
              <a:spcAft>
                <a:spcPts val="0"/>
              </a:spcAft>
              <a:buNone/>
              <a:defRPr/>
            </a:lvl3pPr>
            <a:lvl4pPr marL="0" indent="0">
              <a:spcAft>
                <a:spcPts val="0"/>
              </a:spcAft>
              <a:buNone/>
              <a:defRPr/>
            </a:lvl4pPr>
            <a:lvl5pPr marL="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GB" dirty="0"/>
              <a:t>&lt;Source/Footnote&gt;</a:t>
            </a:r>
          </a:p>
        </p:txBody>
      </p:sp>
      <p:sp>
        <p:nvSpPr>
          <p:cNvPr id="20" name="Text Placeholder 14">
            <a:extLst>
              <a:ext uri="{FF2B5EF4-FFF2-40B4-BE49-F238E27FC236}">
                <a16:creationId xmlns:a16="http://schemas.microsoft.com/office/drawing/2014/main" id="{206A6E27-639A-AF9B-9D72-E6255565516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84400" y="375008"/>
            <a:ext cx="11620800" cy="912347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2399" b="1"/>
            </a:lvl1pPr>
            <a:lvl2pPr marL="0" inden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None/>
              <a:defRPr sz="1799" b="0"/>
            </a:lvl2pPr>
            <a:lvl3pPr marL="0" indent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None/>
              <a:defRPr sz="1799" b="0"/>
            </a:lvl3pPr>
            <a:lvl4pPr marL="0" indent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None/>
              <a:defRPr sz="1799" b="0"/>
            </a:lvl4pPr>
            <a:lvl5pPr marL="0" indent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None/>
              <a:defRPr sz="1799" b="0"/>
            </a:lvl5pPr>
          </a:lstStyle>
          <a:p>
            <a:pPr lvl="0"/>
            <a:r>
              <a:rPr lang="en-GB" dirty="0"/>
              <a:t>[Title and content] First level &lt;Heading&gt;</a:t>
            </a:r>
          </a:p>
          <a:p>
            <a:pPr lvl="1"/>
            <a:r>
              <a:rPr lang="en-GB" dirty="0"/>
              <a:t>Second level &lt;Subheading&gt;</a:t>
            </a:r>
          </a:p>
        </p:txBody>
      </p:sp>
      <p:pic>
        <p:nvPicPr>
          <p:cNvPr id="2" name="Picture 2" descr="F:\WORk 2022\HCL Software - ERX\ERX\Logos for social medias\Logos\CAMWorks.png">
            <a:extLst>
              <a:ext uri="{FF2B5EF4-FFF2-40B4-BE49-F238E27FC236}">
                <a16:creationId xmlns:a16="http://schemas.microsoft.com/office/drawing/2014/main" id="{34295EA3-B73B-A8DC-D2C1-3487AD8FF43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7951" y="6448381"/>
            <a:ext cx="1199651" cy="359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7703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80">
          <p15:clr>
            <a:srgbClr val="FBAE40"/>
          </p15:clr>
        </p15:guide>
        <p15:guide id="2" pos="3812">
          <p15:clr>
            <a:srgbClr val="FBAE40"/>
          </p15:clr>
        </p15:guide>
        <p15:guide id="3" pos="180">
          <p15:clr>
            <a:srgbClr val="FBAE40"/>
          </p15:clr>
        </p15:guide>
        <p15:guide id="4" pos="1356">
          <p15:clr>
            <a:srgbClr val="FBAE40"/>
          </p15:clr>
        </p15:guide>
        <p15:guide id="5" pos="2584">
          <p15:clr>
            <a:srgbClr val="FBAE40"/>
          </p15:clr>
        </p15:guide>
        <p15:guide id="6" pos="5094">
          <p15:clr>
            <a:srgbClr val="FBAE40"/>
          </p15:clr>
        </p15:guide>
        <p15:guide id="7" pos="6270">
          <p15:clr>
            <a:srgbClr val="FBAE40"/>
          </p15:clr>
        </p15:guide>
        <p15:guide id="8" pos="7500">
          <p15:clr>
            <a:srgbClr val="FBAE40"/>
          </p15:clr>
        </p15:guide>
        <p15:guide id="9" orient="horz" pos="902">
          <p15:clr>
            <a:srgbClr val="FBAE40"/>
          </p15:clr>
        </p15:guide>
        <p15:guide id="10" orient="horz" pos="3992">
          <p15:clr>
            <a:srgbClr val="FBAE40"/>
          </p15:clr>
        </p15:guide>
        <p15:guide id="11" pos="1408">
          <p15:clr>
            <a:srgbClr val="FBAE40"/>
          </p15:clr>
        </p15:guide>
        <p15:guide id="12" pos="2636">
          <p15:clr>
            <a:srgbClr val="FBAE40"/>
          </p15:clr>
        </p15:guide>
        <p15:guide id="13" pos="3866">
          <p15:clr>
            <a:srgbClr val="FBAE40"/>
          </p15:clr>
        </p15:guide>
        <p15:guide id="14" pos="5042">
          <p15:clr>
            <a:srgbClr val="FBAE40"/>
          </p15:clr>
        </p15:guide>
        <p15:guide id="15" pos="6322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F54533-09F5-49C6-C533-5F439F8B8AA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284400" y="1433630"/>
            <a:ext cx="5767150" cy="4233600"/>
          </a:xfrm>
        </p:spPr>
        <p:txBody>
          <a:bodyPr rIns="180000"/>
          <a:lstStyle/>
          <a:p>
            <a:pPr lvl="0"/>
            <a:r>
              <a:rPr lang="en-GB" dirty="0"/>
              <a:t>First level &lt;Text&gt;</a:t>
            </a:r>
          </a:p>
          <a:p>
            <a:pPr lvl="1"/>
            <a:r>
              <a:rPr lang="en-GB" dirty="0"/>
              <a:t>Second level &lt;Subheading&gt;</a:t>
            </a:r>
          </a:p>
          <a:p>
            <a:pPr lvl="2"/>
            <a:r>
              <a:rPr lang="en-GB" dirty="0"/>
              <a:t>Third level &lt;Bullet Level 1&gt;</a:t>
            </a:r>
          </a:p>
          <a:p>
            <a:pPr lvl="3"/>
            <a:r>
              <a:rPr lang="en-GB" dirty="0"/>
              <a:t>Fourth level &lt;Bullet Level 2&gt;</a:t>
            </a:r>
          </a:p>
          <a:p>
            <a:pPr lvl="4"/>
            <a:r>
              <a:rPr lang="en-GB" dirty="0"/>
              <a:t>Fifth level &lt;Bullet Level 3&gt;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63818F-9F52-91C6-8F68-55716FFE40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23DE9-57AA-F442-8072-D01B734FB9F8}" type="datetime1">
              <a:rPr lang="en-GB" smtClean="0"/>
              <a:pPr/>
              <a:t>16/01/2024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C64144-CC99-AFFD-1BF3-2EE31154F9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&lt;Footer&gt;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BF2584-AA68-A31C-CED9-904B7A19A0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22075" y="6460333"/>
            <a:ext cx="384175" cy="162719"/>
          </a:xfrm>
        </p:spPr>
        <p:txBody>
          <a:bodyPr/>
          <a:lstStyle/>
          <a:p>
            <a:fld id="{4333ABBE-C0A7-8F4A-8D9F-FF9523F4ED4A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C128D719-D8A1-00B4-32D0-3CF3713207BA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6139099" y="1433630"/>
            <a:ext cx="5767150" cy="4233600"/>
          </a:xfrm>
        </p:spPr>
        <p:txBody>
          <a:bodyPr lIns="180000" rIns="0"/>
          <a:lstStyle/>
          <a:p>
            <a:pPr lvl="0"/>
            <a:r>
              <a:rPr lang="en-GB" dirty="0"/>
              <a:t>First level &lt;Text&gt;</a:t>
            </a:r>
          </a:p>
          <a:p>
            <a:pPr lvl="1"/>
            <a:r>
              <a:rPr lang="en-GB" dirty="0"/>
              <a:t>Second level &lt;Subheading&gt;</a:t>
            </a:r>
          </a:p>
          <a:p>
            <a:pPr lvl="2"/>
            <a:r>
              <a:rPr lang="en-GB" dirty="0"/>
              <a:t>Third level &lt;Bullet Level 1&gt;</a:t>
            </a:r>
          </a:p>
          <a:p>
            <a:pPr lvl="3"/>
            <a:r>
              <a:rPr lang="en-GB" dirty="0"/>
              <a:t>Fourth level &lt;Bullet Level 2&gt;</a:t>
            </a:r>
          </a:p>
          <a:p>
            <a:pPr lvl="4"/>
            <a:r>
              <a:rPr lang="en-GB" dirty="0"/>
              <a:t>Fifth level &lt;Bullet Level 3&gt;</a:t>
            </a:r>
          </a:p>
        </p:txBody>
      </p:sp>
      <p:sp>
        <p:nvSpPr>
          <p:cNvPr id="16" name="Text Placeholder 14">
            <a:extLst>
              <a:ext uri="{FF2B5EF4-FFF2-40B4-BE49-F238E27FC236}">
                <a16:creationId xmlns:a16="http://schemas.microsoft.com/office/drawing/2014/main" id="{08CFE4F0-25E2-4AAA-57C4-E2E42664E56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84400" y="6006895"/>
            <a:ext cx="11620800" cy="376239"/>
          </a:xfrm>
        </p:spPr>
        <p:txBody>
          <a:bodyPr tIns="144000" anchor="b" anchorCtr="0">
            <a:noAutofit/>
          </a:bodyPr>
          <a:lstStyle>
            <a:lvl1pPr marL="0" indent="0">
              <a:spcAft>
                <a:spcPts val="0"/>
              </a:spcAft>
              <a:buFont typeface="Arial" panose="020B0604020202020204" pitchFamily="34" charset="0"/>
              <a:buNone/>
              <a:defRPr sz="1200"/>
            </a:lvl1pPr>
            <a:lvl2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b="0"/>
            </a:lvl2pPr>
            <a:lvl3pPr marL="0" indent="0">
              <a:spcAft>
                <a:spcPts val="0"/>
              </a:spcAft>
              <a:buNone/>
              <a:defRPr/>
            </a:lvl3pPr>
            <a:lvl4pPr marL="0" indent="0">
              <a:spcAft>
                <a:spcPts val="0"/>
              </a:spcAft>
              <a:buNone/>
              <a:defRPr/>
            </a:lvl4pPr>
            <a:lvl5pPr marL="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GB" dirty="0"/>
              <a:t>&lt;Source/Footnote&gt;</a:t>
            </a:r>
          </a:p>
        </p:txBody>
      </p:sp>
      <p:sp>
        <p:nvSpPr>
          <p:cNvPr id="17" name="Text Placeholder 14">
            <a:extLst>
              <a:ext uri="{FF2B5EF4-FFF2-40B4-BE49-F238E27FC236}">
                <a16:creationId xmlns:a16="http://schemas.microsoft.com/office/drawing/2014/main" id="{7AB272D8-A87F-DC47-1E16-AA317A6C676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84400" y="375008"/>
            <a:ext cx="11620800" cy="912347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2399" b="1"/>
            </a:lvl1pPr>
            <a:lvl2pPr marL="0" inden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None/>
              <a:defRPr sz="1799" b="0"/>
            </a:lvl2pPr>
            <a:lvl3pPr marL="0" indent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None/>
              <a:defRPr sz="1799" b="0"/>
            </a:lvl3pPr>
            <a:lvl4pPr marL="0" indent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None/>
              <a:defRPr sz="1799" b="0"/>
            </a:lvl4pPr>
            <a:lvl5pPr marL="0" indent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None/>
              <a:defRPr sz="1799" b="0"/>
            </a:lvl5pPr>
          </a:lstStyle>
          <a:p>
            <a:pPr lvl="0"/>
            <a:r>
              <a:rPr lang="en-GB" dirty="0"/>
              <a:t>[Title and two content] First level &lt;Heading&gt;</a:t>
            </a:r>
          </a:p>
          <a:p>
            <a:pPr lvl="1"/>
            <a:r>
              <a:rPr lang="en-GB" dirty="0"/>
              <a:t>Second level &lt;Subheading&gt;</a:t>
            </a:r>
          </a:p>
        </p:txBody>
      </p:sp>
      <p:pic>
        <p:nvPicPr>
          <p:cNvPr id="2" name="Picture 2" descr="F:\WORk 2022\HCL Software - ERX\ERX\Logos for social medias\Logos\CAMWorks.png">
            <a:extLst>
              <a:ext uri="{FF2B5EF4-FFF2-40B4-BE49-F238E27FC236}">
                <a16:creationId xmlns:a16="http://schemas.microsoft.com/office/drawing/2014/main" id="{83DFE5ED-44AD-A2A8-DAC2-D949E9F7436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7951" y="6448381"/>
            <a:ext cx="1199651" cy="359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2495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80">
          <p15:clr>
            <a:srgbClr val="FBAE40"/>
          </p15:clr>
        </p15:guide>
        <p15:guide id="2" pos="3812">
          <p15:clr>
            <a:srgbClr val="FBAE40"/>
          </p15:clr>
        </p15:guide>
        <p15:guide id="3" pos="180">
          <p15:clr>
            <a:srgbClr val="FBAE40"/>
          </p15:clr>
        </p15:guide>
        <p15:guide id="4" pos="1356">
          <p15:clr>
            <a:srgbClr val="FBAE40"/>
          </p15:clr>
        </p15:guide>
        <p15:guide id="5" pos="2584">
          <p15:clr>
            <a:srgbClr val="FBAE40"/>
          </p15:clr>
        </p15:guide>
        <p15:guide id="6" pos="5094">
          <p15:clr>
            <a:srgbClr val="FBAE40"/>
          </p15:clr>
        </p15:guide>
        <p15:guide id="7" pos="6270">
          <p15:clr>
            <a:srgbClr val="FBAE40"/>
          </p15:clr>
        </p15:guide>
        <p15:guide id="8" pos="7500">
          <p15:clr>
            <a:srgbClr val="FBAE40"/>
          </p15:clr>
        </p15:guide>
        <p15:guide id="9" orient="horz" pos="902">
          <p15:clr>
            <a:srgbClr val="FBAE40"/>
          </p15:clr>
        </p15:guide>
        <p15:guide id="10" orient="horz" pos="3992">
          <p15:clr>
            <a:srgbClr val="FBAE40"/>
          </p15:clr>
        </p15:guide>
        <p15:guide id="11" pos="1408">
          <p15:clr>
            <a:srgbClr val="FBAE40"/>
          </p15:clr>
        </p15:guide>
        <p15:guide id="12" pos="2636">
          <p15:clr>
            <a:srgbClr val="FBAE40"/>
          </p15:clr>
        </p15:guide>
        <p15:guide id="13" pos="3866">
          <p15:clr>
            <a:srgbClr val="FBAE40"/>
          </p15:clr>
        </p15:guide>
        <p15:guide id="14" pos="5042">
          <p15:clr>
            <a:srgbClr val="FBAE40"/>
          </p15:clr>
        </p15:guide>
        <p15:guide id="15" pos="6322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ext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C8928338-500C-F599-93AA-4F247907572C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7070726" y="0"/>
            <a:ext cx="5121275" cy="6858000"/>
          </a:xfrm>
          <a:custGeom>
            <a:avLst/>
            <a:gdLst>
              <a:gd name="connsiteX0" fmla="*/ 4977795 w 5121275"/>
              <a:gd name="connsiteY0" fmla="*/ 6476080 h 6858000"/>
              <a:gd name="connsiteX1" fmla="*/ 4958883 w 5121275"/>
              <a:gd name="connsiteY1" fmla="*/ 6493424 h 6858000"/>
              <a:gd name="connsiteX2" fmla="*/ 4756556 w 5121275"/>
              <a:gd name="connsiteY2" fmla="*/ 6695609 h 6858000"/>
              <a:gd name="connsiteX3" fmla="*/ 4739402 w 5121275"/>
              <a:gd name="connsiteY3" fmla="*/ 6714568 h 6858000"/>
              <a:gd name="connsiteX4" fmla="*/ 4739402 w 5121275"/>
              <a:gd name="connsiteY4" fmla="*/ 6838967 h 6858000"/>
              <a:gd name="connsiteX5" fmla="*/ 4759264 w 5121275"/>
              <a:gd name="connsiteY5" fmla="*/ 6857974 h 6858000"/>
              <a:gd name="connsiteX6" fmla="*/ 5121249 w 5121275"/>
              <a:gd name="connsiteY6" fmla="*/ 6495942 h 6858000"/>
              <a:gd name="connsiteX7" fmla="*/ 5102242 w 5121275"/>
              <a:gd name="connsiteY7" fmla="*/ 6476080 h 6858000"/>
              <a:gd name="connsiteX8" fmla="*/ 53466 w 5121275"/>
              <a:gd name="connsiteY8" fmla="*/ 0 h 6858000"/>
              <a:gd name="connsiteX9" fmla="*/ 3401805 w 5121275"/>
              <a:gd name="connsiteY9" fmla="*/ 0 h 6858000"/>
              <a:gd name="connsiteX10" fmla="*/ 5067809 w 5121275"/>
              <a:gd name="connsiteY10" fmla="*/ 0 h 6858000"/>
              <a:gd name="connsiteX11" fmla="*/ 5121275 w 5121275"/>
              <a:gd name="connsiteY11" fmla="*/ 0 h 6858000"/>
              <a:gd name="connsiteX12" fmla="*/ 5121275 w 5121275"/>
              <a:gd name="connsiteY12" fmla="*/ 53466 h 6858000"/>
              <a:gd name="connsiteX13" fmla="*/ 5121275 w 5121275"/>
              <a:gd name="connsiteY13" fmla="*/ 6804534 h 6858000"/>
              <a:gd name="connsiteX14" fmla="*/ 5121275 w 5121275"/>
              <a:gd name="connsiteY14" fmla="*/ 6858000 h 6858000"/>
              <a:gd name="connsiteX15" fmla="*/ 5067809 w 5121275"/>
              <a:gd name="connsiteY15" fmla="*/ 6858000 h 6858000"/>
              <a:gd name="connsiteX16" fmla="*/ 3401805 w 5121275"/>
              <a:gd name="connsiteY16" fmla="*/ 6858000 h 6858000"/>
              <a:gd name="connsiteX17" fmla="*/ 53466 w 5121275"/>
              <a:gd name="connsiteY17" fmla="*/ 6858000 h 6858000"/>
              <a:gd name="connsiteX18" fmla="*/ 0 w 5121275"/>
              <a:gd name="connsiteY18" fmla="*/ 6804534 h 6858000"/>
              <a:gd name="connsiteX19" fmla="*/ 0 w 5121275"/>
              <a:gd name="connsiteY19" fmla="*/ 53466 h 6858000"/>
              <a:gd name="connsiteX20" fmla="*/ 53466 w 5121275"/>
              <a:gd name="connsiteY20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121275" h="6858000">
                <a:moveTo>
                  <a:pt x="4977795" y="6476080"/>
                </a:moveTo>
                <a:cubicBezTo>
                  <a:pt x="4967959" y="6476080"/>
                  <a:pt x="4959691" y="6483588"/>
                  <a:pt x="4958883" y="6493424"/>
                </a:cubicBezTo>
                <a:cubicBezTo>
                  <a:pt x="4950140" y="6600955"/>
                  <a:pt x="4864087" y="6686960"/>
                  <a:pt x="4756556" y="6695609"/>
                </a:cubicBezTo>
                <a:cubicBezTo>
                  <a:pt x="4746815" y="6696416"/>
                  <a:pt x="4739402" y="6704779"/>
                  <a:pt x="4739402" y="6714568"/>
                </a:cubicBezTo>
                <a:lnTo>
                  <a:pt x="4739402" y="6838967"/>
                </a:lnTo>
                <a:cubicBezTo>
                  <a:pt x="4739402" y="6849801"/>
                  <a:pt x="4748430" y="6858544"/>
                  <a:pt x="4759264" y="6857974"/>
                </a:cubicBezTo>
                <a:cubicBezTo>
                  <a:pt x="4954321" y="6847948"/>
                  <a:pt x="5111270" y="6690999"/>
                  <a:pt x="5121249" y="6495942"/>
                </a:cubicBezTo>
                <a:cubicBezTo>
                  <a:pt x="5121819" y="6485156"/>
                  <a:pt x="5113076" y="6476080"/>
                  <a:pt x="5102242" y="6476080"/>
                </a:cubicBezTo>
                <a:close/>
                <a:moveTo>
                  <a:pt x="53466" y="0"/>
                </a:moveTo>
                <a:lnTo>
                  <a:pt x="3401805" y="0"/>
                </a:lnTo>
                <a:lnTo>
                  <a:pt x="5067809" y="0"/>
                </a:lnTo>
                <a:lnTo>
                  <a:pt x="5121275" y="0"/>
                </a:lnTo>
                <a:lnTo>
                  <a:pt x="5121275" y="53466"/>
                </a:lnTo>
                <a:lnTo>
                  <a:pt x="5121275" y="6804534"/>
                </a:lnTo>
                <a:lnTo>
                  <a:pt x="5121275" y="6858000"/>
                </a:lnTo>
                <a:lnTo>
                  <a:pt x="5067809" y="6858000"/>
                </a:lnTo>
                <a:lnTo>
                  <a:pt x="3401805" y="6858000"/>
                </a:lnTo>
                <a:lnTo>
                  <a:pt x="53466" y="6858000"/>
                </a:lnTo>
                <a:cubicBezTo>
                  <a:pt x="23938" y="6858000"/>
                  <a:pt x="0" y="6834062"/>
                  <a:pt x="0" y="6804534"/>
                </a:cubicBezTo>
                <a:lnTo>
                  <a:pt x="0" y="53466"/>
                </a:lnTo>
                <a:cubicBezTo>
                  <a:pt x="0" y="23938"/>
                  <a:pt x="23938" y="0"/>
                  <a:pt x="53466" y="0"/>
                </a:cubicBezTo>
                <a:close/>
              </a:path>
            </a:pathLst>
          </a:custGeom>
          <a:noFill/>
        </p:spPr>
        <p:txBody>
          <a:bodyPr wrap="square" lIns="1080000" rIns="1080000" bIns="540000" anchor="ctr" anchorCtr="1">
            <a:noAutofit/>
          </a:bodyPr>
          <a:lstStyle>
            <a:lvl1pPr algn="ctr">
              <a:spcAft>
                <a:spcPts val="0"/>
              </a:spcAft>
              <a:defRPr sz="1200"/>
            </a:lvl1pPr>
          </a:lstStyle>
          <a:p>
            <a:r>
              <a:rPr lang="en-GB" dirty="0"/>
              <a:t>Click on the icon to add an image. To adjust the position within the placeholder click on the image with the &lt;Crop&gt; tool. This will enable the image to be moved within the boundaries of the placeholder.</a:t>
            </a:r>
            <a:br>
              <a:rPr lang="en-GB" dirty="0"/>
            </a:br>
            <a:br>
              <a:rPr lang="en-GB" dirty="0"/>
            </a:br>
            <a:br>
              <a:rPr lang="en-GB" dirty="0"/>
            </a:br>
            <a:r>
              <a:rPr lang="en-GB" dirty="0"/>
              <a:t>Send the image to the back if the page number and graphic is not visible.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F54533-09F5-49C6-C533-5F439F8B8AA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284400" y="1433630"/>
            <a:ext cx="5770800" cy="4233600"/>
          </a:xfrm>
        </p:spPr>
        <p:txBody>
          <a:bodyPr/>
          <a:lstStyle/>
          <a:p>
            <a:pPr lvl="0"/>
            <a:r>
              <a:rPr lang="en-GB" dirty="0"/>
              <a:t>First level &lt;Text&gt;</a:t>
            </a:r>
          </a:p>
          <a:p>
            <a:pPr lvl="1"/>
            <a:r>
              <a:rPr lang="en-GB" dirty="0"/>
              <a:t>Second level &lt;Subheading&gt;</a:t>
            </a:r>
          </a:p>
          <a:p>
            <a:pPr lvl="2"/>
            <a:r>
              <a:rPr lang="en-GB" dirty="0"/>
              <a:t>Third level &lt;Bullet Level 1&gt;</a:t>
            </a:r>
          </a:p>
          <a:p>
            <a:pPr lvl="3"/>
            <a:r>
              <a:rPr lang="en-GB" dirty="0"/>
              <a:t>Fourth level &lt;Bullet Level 2&gt;</a:t>
            </a:r>
          </a:p>
          <a:p>
            <a:pPr lvl="4"/>
            <a:r>
              <a:rPr lang="en-GB" dirty="0"/>
              <a:t>Fifth level &lt;Bullet Level 3&gt;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63818F-9F52-91C6-8F68-55716FFE40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1EBBD5-4A72-2144-9AB5-565557ED6B9C}" type="datetime1">
              <a:rPr lang="en-GB" smtClean="0"/>
              <a:pPr/>
              <a:t>16/01/2024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C64144-CC99-AFFD-1BF3-2EE31154F9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&lt;Footer&gt;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BF2584-AA68-A31C-CED9-904B7A19A0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3ABBE-C0A7-8F4A-8D9F-FF9523F4ED4A}" type="slidenum">
              <a:rPr lang="en-GB" smtClean="0"/>
              <a:t>‹#›</a:t>
            </a:fld>
            <a:endParaRPr lang="en-GB"/>
          </a:p>
        </p:txBody>
      </p:sp>
      <p:sp>
        <p:nvSpPr>
          <p:cNvPr id="17" name="Text Placeholder 11">
            <a:extLst>
              <a:ext uri="{FF2B5EF4-FFF2-40B4-BE49-F238E27FC236}">
                <a16:creationId xmlns:a16="http://schemas.microsoft.com/office/drawing/2014/main" id="{802BB9C5-869F-AF0D-931C-83419BB9FC1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851279" y="6699600"/>
            <a:ext cx="942975" cy="158400"/>
          </a:xfrm>
          <a:prstGeom prst="roundRect">
            <a:avLst>
              <a:gd name="adj" fmla="val 9317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8AE5E7"/>
              </a:gs>
            </a:gsLst>
            <a:lin ang="0" scaled="0"/>
          </a:gradFill>
        </p:spPr>
        <p:txBody>
          <a:bodyPr>
            <a:normAutofit/>
          </a:bodyPr>
          <a:lstStyle>
            <a:lvl1pPr algn="r">
              <a:defRPr sz="100"/>
            </a:lvl1pPr>
          </a:lstStyle>
          <a:p>
            <a:pPr lvl="0"/>
            <a:r>
              <a:rPr lang="en-GB" dirty="0"/>
              <a:t>.</a:t>
            </a:r>
          </a:p>
        </p:txBody>
      </p:sp>
      <p:sp>
        <p:nvSpPr>
          <p:cNvPr id="20" name="Text Placeholder 11">
            <a:extLst>
              <a:ext uri="{FF2B5EF4-FFF2-40B4-BE49-F238E27FC236}">
                <a16:creationId xmlns:a16="http://schemas.microsoft.com/office/drawing/2014/main" id="{1670ABD0-07AE-05CC-F97C-66DE6519AA3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 rot="5400000">
            <a:off x="11641199" y="5909758"/>
            <a:ext cx="943200" cy="158400"/>
          </a:xfrm>
          <a:prstGeom prst="roundRect">
            <a:avLst>
              <a:gd name="adj" fmla="val 9317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8AE5E7"/>
              </a:gs>
            </a:gsLst>
            <a:lin ang="0" scaled="0"/>
          </a:gradFill>
        </p:spPr>
        <p:txBody>
          <a:bodyPr>
            <a:normAutofit/>
          </a:bodyPr>
          <a:lstStyle>
            <a:lvl1pPr algn="r">
              <a:defRPr sz="100"/>
            </a:lvl1pPr>
          </a:lstStyle>
          <a:p>
            <a:pPr lvl="0"/>
            <a:r>
              <a:rPr lang="en-GB" dirty="0"/>
              <a:t>.</a:t>
            </a:r>
          </a:p>
        </p:txBody>
      </p:sp>
      <p:sp>
        <p:nvSpPr>
          <p:cNvPr id="16" name="Freeform 15">
            <a:extLst>
              <a:ext uri="{FF2B5EF4-FFF2-40B4-BE49-F238E27FC236}">
                <a16:creationId xmlns:a16="http://schemas.microsoft.com/office/drawing/2014/main" id="{008736C0-90DA-2FF4-A0F1-964FBCC272E1}"/>
              </a:ext>
            </a:extLst>
          </p:cNvPr>
          <p:cNvSpPr/>
          <p:nvPr/>
        </p:nvSpPr>
        <p:spPr>
          <a:xfrm>
            <a:off x="11810128" y="6476080"/>
            <a:ext cx="381873" cy="381920"/>
          </a:xfrm>
          <a:custGeom>
            <a:avLst/>
            <a:gdLst>
              <a:gd name="connsiteX0" fmla="*/ 0 w 381873"/>
              <a:gd name="connsiteY0" fmla="*/ 238488 h 381920"/>
              <a:gd name="connsiteX1" fmla="*/ 0 w 381873"/>
              <a:gd name="connsiteY1" fmla="*/ 362887 h 381920"/>
              <a:gd name="connsiteX2" fmla="*/ 19862 w 381873"/>
              <a:gd name="connsiteY2" fmla="*/ 381894 h 381920"/>
              <a:gd name="connsiteX3" fmla="*/ 381847 w 381873"/>
              <a:gd name="connsiteY3" fmla="*/ 19862 h 381920"/>
              <a:gd name="connsiteX4" fmla="*/ 362840 w 381873"/>
              <a:gd name="connsiteY4" fmla="*/ 0 h 381920"/>
              <a:gd name="connsiteX5" fmla="*/ 238393 w 381873"/>
              <a:gd name="connsiteY5" fmla="*/ 0 h 381920"/>
              <a:gd name="connsiteX6" fmla="*/ 219481 w 381873"/>
              <a:gd name="connsiteY6" fmla="*/ 17344 h 381920"/>
              <a:gd name="connsiteX7" fmla="*/ 17154 w 381873"/>
              <a:gd name="connsiteY7" fmla="*/ 219529 h 381920"/>
              <a:gd name="connsiteX8" fmla="*/ 0 w 381873"/>
              <a:gd name="connsiteY8" fmla="*/ 238488 h 381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1873" h="381920">
                <a:moveTo>
                  <a:pt x="0" y="238488"/>
                </a:moveTo>
                <a:lnTo>
                  <a:pt x="0" y="362887"/>
                </a:lnTo>
                <a:cubicBezTo>
                  <a:pt x="0" y="373721"/>
                  <a:pt x="9028" y="382464"/>
                  <a:pt x="19862" y="381894"/>
                </a:cubicBezTo>
                <a:cubicBezTo>
                  <a:pt x="214919" y="371868"/>
                  <a:pt x="371868" y="214919"/>
                  <a:pt x="381847" y="19862"/>
                </a:cubicBezTo>
                <a:cubicBezTo>
                  <a:pt x="382417" y="9076"/>
                  <a:pt x="373674" y="0"/>
                  <a:pt x="362840" y="0"/>
                </a:cubicBezTo>
                <a:lnTo>
                  <a:pt x="238393" y="0"/>
                </a:lnTo>
                <a:cubicBezTo>
                  <a:pt x="228557" y="0"/>
                  <a:pt x="220289" y="7508"/>
                  <a:pt x="219481" y="17344"/>
                </a:cubicBezTo>
                <a:cubicBezTo>
                  <a:pt x="210738" y="124875"/>
                  <a:pt x="124685" y="210880"/>
                  <a:pt x="17154" y="219529"/>
                </a:cubicBezTo>
                <a:cubicBezTo>
                  <a:pt x="7413" y="220336"/>
                  <a:pt x="0" y="228699"/>
                  <a:pt x="0" y="238488"/>
                </a:cubicBezTo>
                <a:close/>
              </a:path>
            </a:pathLst>
          </a:custGeom>
          <a:solidFill>
            <a:srgbClr val="77D6DD"/>
          </a:solidFill>
          <a:ln w="4730" cap="flat">
            <a:noFill/>
            <a:prstDash val="solid"/>
            <a:miter/>
          </a:ln>
        </p:spPr>
        <p:txBody>
          <a:bodyPr rtlCol="0" anchor="ctr"/>
          <a:lstStyle/>
          <a:p>
            <a:endParaRPr lang="en-GB" sz="4798"/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B3B3C4E2-5084-6BE4-7DCC-EAA948A169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85751" y="6572803"/>
            <a:ext cx="898525" cy="111519"/>
          </a:xfrm>
          <a:prstGeom prst="rect">
            <a:avLst/>
          </a:prstGeom>
        </p:spPr>
      </p:pic>
      <p:sp>
        <p:nvSpPr>
          <p:cNvPr id="19" name="Text Placeholder 14">
            <a:extLst>
              <a:ext uri="{FF2B5EF4-FFF2-40B4-BE49-F238E27FC236}">
                <a16:creationId xmlns:a16="http://schemas.microsoft.com/office/drawing/2014/main" id="{DCC80D07-F13D-C9F8-C8A3-A205BD27C3F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84400" y="6006895"/>
            <a:ext cx="5770800" cy="376239"/>
          </a:xfrm>
        </p:spPr>
        <p:txBody>
          <a:bodyPr tIns="144000" anchor="b" anchorCtr="0">
            <a:noAutofit/>
          </a:bodyPr>
          <a:lstStyle>
            <a:lvl1pPr marL="0" indent="0">
              <a:spcAft>
                <a:spcPts val="0"/>
              </a:spcAft>
              <a:buFont typeface="Arial" panose="020B0604020202020204" pitchFamily="34" charset="0"/>
              <a:buNone/>
              <a:defRPr sz="1200"/>
            </a:lvl1pPr>
            <a:lvl2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b="0"/>
            </a:lvl2pPr>
            <a:lvl3pPr marL="0" indent="0">
              <a:spcAft>
                <a:spcPts val="0"/>
              </a:spcAft>
              <a:buNone/>
              <a:defRPr/>
            </a:lvl3pPr>
            <a:lvl4pPr marL="0" indent="0">
              <a:spcAft>
                <a:spcPts val="0"/>
              </a:spcAft>
              <a:buNone/>
              <a:defRPr/>
            </a:lvl4pPr>
            <a:lvl5pPr marL="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GB" dirty="0"/>
              <a:t>&lt;Source/Footnote&gt;</a:t>
            </a:r>
          </a:p>
        </p:txBody>
      </p:sp>
      <p:sp>
        <p:nvSpPr>
          <p:cNvPr id="21" name="Text Placeholder 14">
            <a:extLst>
              <a:ext uri="{FF2B5EF4-FFF2-40B4-BE49-F238E27FC236}">
                <a16:creationId xmlns:a16="http://schemas.microsoft.com/office/drawing/2014/main" id="{663BBA4E-9852-6C14-F53C-033CD7277AE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84400" y="375008"/>
            <a:ext cx="5770800" cy="912347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2399" b="1"/>
            </a:lvl1pPr>
            <a:lvl2pPr marL="0" inden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None/>
              <a:defRPr sz="1799" b="0"/>
            </a:lvl2pPr>
            <a:lvl3pPr marL="0" indent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None/>
              <a:defRPr sz="1799" b="0"/>
            </a:lvl3pPr>
            <a:lvl4pPr marL="0" indent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None/>
              <a:defRPr sz="1799" b="0"/>
            </a:lvl4pPr>
            <a:lvl5pPr marL="0" indent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None/>
              <a:defRPr sz="1799" b="0"/>
            </a:lvl5pPr>
          </a:lstStyle>
          <a:p>
            <a:pPr lvl="0"/>
            <a:r>
              <a:rPr lang="en-GB" dirty="0"/>
              <a:t>[Text and image] First level &lt;Heading&gt;</a:t>
            </a:r>
          </a:p>
          <a:p>
            <a:pPr lvl="1"/>
            <a:r>
              <a:rPr lang="en-GB" dirty="0"/>
              <a:t>Second level &lt;Subheading&gt;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70EC1BE-1DF7-7CAD-235C-6F9F29A87C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67702" y="6499656"/>
            <a:ext cx="1167844" cy="141601"/>
          </a:xfrm>
          <a:prstGeom prst="rect">
            <a:avLst/>
          </a:prstGeom>
        </p:spPr>
      </p:pic>
      <p:sp>
        <p:nvSpPr>
          <p:cNvPr id="2" name="Freeform 15">
            <a:extLst>
              <a:ext uri="{FF2B5EF4-FFF2-40B4-BE49-F238E27FC236}">
                <a16:creationId xmlns:a16="http://schemas.microsoft.com/office/drawing/2014/main" id="{7C5949FB-9577-7F73-CF64-E13C2F3E5068}"/>
              </a:ext>
            </a:extLst>
          </p:cNvPr>
          <p:cNvSpPr/>
          <p:nvPr userDrawn="1"/>
        </p:nvSpPr>
        <p:spPr>
          <a:xfrm>
            <a:off x="11810128" y="6476080"/>
            <a:ext cx="381873" cy="381920"/>
          </a:xfrm>
          <a:custGeom>
            <a:avLst/>
            <a:gdLst>
              <a:gd name="connsiteX0" fmla="*/ 0 w 381873"/>
              <a:gd name="connsiteY0" fmla="*/ 238488 h 381920"/>
              <a:gd name="connsiteX1" fmla="*/ 0 w 381873"/>
              <a:gd name="connsiteY1" fmla="*/ 362887 h 381920"/>
              <a:gd name="connsiteX2" fmla="*/ 19862 w 381873"/>
              <a:gd name="connsiteY2" fmla="*/ 381894 h 381920"/>
              <a:gd name="connsiteX3" fmla="*/ 381847 w 381873"/>
              <a:gd name="connsiteY3" fmla="*/ 19862 h 381920"/>
              <a:gd name="connsiteX4" fmla="*/ 362840 w 381873"/>
              <a:gd name="connsiteY4" fmla="*/ 0 h 381920"/>
              <a:gd name="connsiteX5" fmla="*/ 238393 w 381873"/>
              <a:gd name="connsiteY5" fmla="*/ 0 h 381920"/>
              <a:gd name="connsiteX6" fmla="*/ 219481 w 381873"/>
              <a:gd name="connsiteY6" fmla="*/ 17344 h 381920"/>
              <a:gd name="connsiteX7" fmla="*/ 17154 w 381873"/>
              <a:gd name="connsiteY7" fmla="*/ 219529 h 381920"/>
              <a:gd name="connsiteX8" fmla="*/ 0 w 381873"/>
              <a:gd name="connsiteY8" fmla="*/ 238488 h 381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1873" h="381920">
                <a:moveTo>
                  <a:pt x="0" y="238488"/>
                </a:moveTo>
                <a:lnTo>
                  <a:pt x="0" y="362887"/>
                </a:lnTo>
                <a:cubicBezTo>
                  <a:pt x="0" y="373721"/>
                  <a:pt x="9028" y="382464"/>
                  <a:pt x="19862" y="381894"/>
                </a:cubicBezTo>
                <a:cubicBezTo>
                  <a:pt x="214919" y="371868"/>
                  <a:pt x="371868" y="214919"/>
                  <a:pt x="381847" y="19862"/>
                </a:cubicBezTo>
                <a:cubicBezTo>
                  <a:pt x="382417" y="9076"/>
                  <a:pt x="373674" y="0"/>
                  <a:pt x="362840" y="0"/>
                </a:cubicBezTo>
                <a:lnTo>
                  <a:pt x="238393" y="0"/>
                </a:lnTo>
                <a:cubicBezTo>
                  <a:pt x="228557" y="0"/>
                  <a:pt x="220289" y="7508"/>
                  <a:pt x="219481" y="17344"/>
                </a:cubicBezTo>
                <a:cubicBezTo>
                  <a:pt x="210738" y="124875"/>
                  <a:pt x="124685" y="210880"/>
                  <a:pt x="17154" y="219529"/>
                </a:cubicBezTo>
                <a:cubicBezTo>
                  <a:pt x="7413" y="220336"/>
                  <a:pt x="0" y="228699"/>
                  <a:pt x="0" y="238488"/>
                </a:cubicBezTo>
                <a:close/>
              </a:path>
            </a:pathLst>
          </a:custGeom>
          <a:solidFill>
            <a:srgbClr val="77D6DD"/>
          </a:solidFill>
          <a:ln w="4730" cap="flat">
            <a:noFill/>
            <a:prstDash val="solid"/>
            <a:miter/>
          </a:ln>
        </p:spPr>
        <p:txBody>
          <a:bodyPr rtlCol="0" anchor="ctr"/>
          <a:lstStyle/>
          <a:p>
            <a:endParaRPr lang="en-GB" sz="4798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FB72BFF1-EFFA-9160-8931-4EAF57D9BFF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85751" y="6572252"/>
            <a:ext cx="898525" cy="111519"/>
          </a:xfrm>
          <a:prstGeom prst="rect">
            <a:avLst/>
          </a:prstGeom>
        </p:spPr>
      </p:pic>
      <p:pic>
        <p:nvPicPr>
          <p:cNvPr id="9" name="Picture 2" descr="F:\WORk 2022\HCL Software - ERX\ERX\Logos for social medias\Logos\CAMWorks.png">
            <a:extLst>
              <a:ext uri="{FF2B5EF4-FFF2-40B4-BE49-F238E27FC236}">
                <a16:creationId xmlns:a16="http://schemas.microsoft.com/office/drawing/2014/main" id="{D43FF71C-40E8-5678-3C8E-7431CD4C713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7951" y="6448381"/>
            <a:ext cx="1199651" cy="359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6357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80">
          <p15:clr>
            <a:srgbClr val="FBAE40"/>
          </p15:clr>
        </p15:guide>
        <p15:guide id="2" pos="3812">
          <p15:clr>
            <a:srgbClr val="FBAE40"/>
          </p15:clr>
        </p15:guide>
        <p15:guide id="3" pos="180">
          <p15:clr>
            <a:srgbClr val="FBAE40"/>
          </p15:clr>
        </p15:guide>
        <p15:guide id="4" pos="1356">
          <p15:clr>
            <a:srgbClr val="FBAE40"/>
          </p15:clr>
        </p15:guide>
        <p15:guide id="5" pos="2584">
          <p15:clr>
            <a:srgbClr val="FBAE40"/>
          </p15:clr>
        </p15:guide>
        <p15:guide id="6" pos="5094">
          <p15:clr>
            <a:srgbClr val="FBAE40"/>
          </p15:clr>
        </p15:guide>
        <p15:guide id="7" pos="6270">
          <p15:clr>
            <a:srgbClr val="FBAE40"/>
          </p15:clr>
        </p15:guide>
        <p15:guide id="8" pos="7500">
          <p15:clr>
            <a:srgbClr val="FBAE40"/>
          </p15:clr>
        </p15:guide>
        <p15:guide id="9" orient="horz" pos="902">
          <p15:clr>
            <a:srgbClr val="FBAE40"/>
          </p15:clr>
        </p15:guide>
        <p15:guide id="10" orient="horz" pos="3992">
          <p15:clr>
            <a:srgbClr val="FBAE40"/>
          </p15:clr>
        </p15:guide>
        <p15:guide id="11" pos="1408">
          <p15:clr>
            <a:srgbClr val="FBAE40"/>
          </p15:clr>
        </p15:guide>
        <p15:guide id="12" pos="2636">
          <p15:clr>
            <a:srgbClr val="FBAE40"/>
          </p15:clr>
        </p15:guide>
        <p15:guide id="13" pos="3866">
          <p15:clr>
            <a:srgbClr val="FBAE40"/>
          </p15:clr>
        </p15:guide>
        <p15:guide id="14" pos="5042">
          <p15:clr>
            <a:srgbClr val="FBAE40"/>
          </p15:clr>
        </p15:guide>
        <p15:guide id="15" pos="6322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tats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63818F-9F52-91C6-8F68-55716FFE40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23DE9-57AA-F442-8072-D01B734FB9F8}" type="datetime1">
              <a:rPr lang="en-GB" smtClean="0"/>
              <a:pPr/>
              <a:t>16/01/2024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C64144-CC99-AFFD-1BF3-2EE31154F9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&lt;Footer&gt;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BF2584-AA68-A31C-CED9-904B7A19A0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22075" y="6460333"/>
            <a:ext cx="384175" cy="162719"/>
          </a:xfrm>
        </p:spPr>
        <p:txBody>
          <a:bodyPr/>
          <a:lstStyle/>
          <a:p>
            <a:fld id="{4333ABBE-C0A7-8F4A-8D9F-FF9523F4ED4A}" type="slidenum">
              <a:rPr lang="en-GB" smtClean="0"/>
              <a:t>‹#›</a:t>
            </a:fld>
            <a:endParaRPr lang="en-GB"/>
          </a:p>
        </p:txBody>
      </p:sp>
      <p:sp>
        <p:nvSpPr>
          <p:cNvPr id="9" name="Text Placeholder 14">
            <a:extLst>
              <a:ext uri="{FF2B5EF4-FFF2-40B4-BE49-F238E27FC236}">
                <a16:creationId xmlns:a16="http://schemas.microsoft.com/office/drawing/2014/main" id="{C432C044-CD2D-D9FE-9046-B601EEE60D3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82576" y="4806063"/>
            <a:ext cx="942974" cy="1531238"/>
          </a:xfrm>
        </p:spPr>
        <p:txBody>
          <a:bodyPr>
            <a:normAutofit/>
          </a:bodyPr>
          <a:lstStyle>
            <a:lvl1pPr marL="0" indent="0">
              <a:lnSpc>
                <a:spcPct val="85000"/>
              </a:lnSpc>
              <a:spcAft>
                <a:spcPts val="0"/>
              </a:spcAft>
              <a:buFont typeface="Arial" panose="020B0604020202020204" pitchFamily="34" charset="0"/>
              <a:buNone/>
              <a:defRPr sz="9997" spc="-300">
                <a:solidFill>
                  <a:srgbClr val="17707F"/>
                </a:solidFill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b="0"/>
            </a:lvl2pPr>
            <a:lvl3pPr marL="0" indent="0">
              <a:spcAft>
                <a:spcPts val="0"/>
              </a:spcAft>
              <a:buNone/>
              <a:defRPr/>
            </a:lvl3pPr>
            <a:lvl4pPr marL="0" indent="0">
              <a:spcAft>
                <a:spcPts val="0"/>
              </a:spcAft>
              <a:buNone/>
              <a:defRPr/>
            </a:lvl4pPr>
            <a:lvl5pPr marL="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GB" dirty="0"/>
              <a:t>1</a:t>
            </a:r>
          </a:p>
        </p:txBody>
      </p:sp>
      <p:sp>
        <p:nvSpPr>
          <p:cNvPr id="10" name="Text Placeholder 14">
            <a:extLst>
              <a:ext uri="{FF2B5EF4-FFF2-40B4-BE49-F238E27FC236}">
                <a16:creationId xmlns:a16="http://schemas.microsoft.com/office/drawing/2014/main" id="{9C6F4F45-9451-F3CB-4167-DC0626808D4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57300" y="4834806"/>
            <a:ext cx="2848700" cy="1562821"/>
          </a:xfrm>
        </p:spPr>
        <p:txBody>
          <a:bodyPr>
            <a:normAutofit/>
          </a:bodyPr>
          <a:lstStyle>
            <a:lvl1pPr marL="0" indent="0">
              <a:spcAft>
                <a:spcPts val="0"/>
              </a:spcAft>
              <a:buFont typeface="Arial" panose="020B0604020202020204" pitchFamily="34" charset="0"/>
              <a:buNone/>
              <a:defRPr sz="1699"/>
            </a:lvl1pPr>
            <a:lvl2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699" b="0"/>
            </a:lvl2pPr>
            <a:lvl3pPr marL="0" indent="0">
              <a:spcAft>
                <a:spcPts val="0"/>
              </a:spcAft>
              <a:buNone/>
              <a:defRPr sz="1699"/>
            </a:lvl3pPr>
            <a:lvl4pPr marL="0" indent="0">
              <a:spcAft>
                <a:spcPts val="0"/>
              </a:spcAft>
              <a:buNone/>
              <a:defRPr sz="1699"/>
            </a:lvl4pPr>
            <a:lvl5pPr marL="0" indent="0">
              <a:spcAft>
                <a:spcPts val="0"/>
              </a:spcAft>
              <a:buNone/>
              <a:defRPr sz="1699"/>
            </a:lvl5pPr>
          </a:lstStyle>
          <a:p>
            <a:pPr lvl="0"/>
            <a:r>
              <a:rPr lang="en-GB" dirty="0"/>
              <a:t>[3 stats and image] &lt;Text&gt;</a:t>
            </a:r>
          </a:p>
        </p:txBody>
      </p:sp>
      <p:sp>
        <p:nvSpPr>
          <p:cNvPr id="11" name="Text Placeholder 14">
            <a:extLst>
              <a:ext uri="{FF2B5EF4-FFF2-40B4-BE49-F238E27FC236}">
                <a16:creationId xmlns:a16="http://schemas.microsoft.com/office/drawing/2014/main" id="{6B9DA7B9-A162-E879-ED1B-65787A2DB72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263673" y="4806063"/>
            <a:ext cx="942974" cy="1531238"/>
          </a:xfrm>
        </p:spPr>
        <p:txBody>
          <a:bodyPr>
            <a:normAutofit/>
          </a:bodyPr>
          <a:lstStyle>
            <a:lvl1pPr marL="0" indent="0">
              <a:lnSpc>
                <a:spcPct val="85000"/>
              </a:lnSpc>
              <a:spcAft>
                <a:spcPts val="0"/>
              </a:spcAft>
              <a:buFont typeface="Arial" panose="020B0604020202020204" pitchFamily="34" charset="0"/>
              <a:buNone/>
              <a:defRPr sz="9997" spc="-300">
                <a:solidFill>
                  <a:srgbClr val="17707F"/>
                </a:solidFill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b="0"/>
            </a:lvl2pPr>
            <a:lvl3pPr marL="0" indent="0">
              <a:spcAft>
                <a:spcPts val="0"/>
              </a:spcAft>
              <a:buNone/>
              <a:defRPr/>
            </a:lvl3pPr>
            <a:lvl4pPr marL="0" indent="0">
              <a:spcAft>
                <a:spcPts val="0"/>
              </a:spcAft>
              <a:buNone/>
              <a:defRPr/>
            </a:lvl4pPr>
            <a:lvl5pPr marL="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GB" dirty="0"/>
              <a:t>2</a:t>
            </a:r>
          </a:p>
        </p:txBody>
      </p:sp>
      <p:sp>
        <p:nvSpPr>
          <p:cNvPr id="12" name="Text Placeholder 14">
            <a:extLst>
              <a:ext uri="{FF2B5EF4-FFF2-40B4-BE49-F238E27FC236}">
                <a16:creationId xmlns:a16="http://schemas.microsoft.com/office/drawing/2014/main" id="{18728997-8D2A-B6DD-762A-6F35BC678C5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170663" y="4834806"/>
            <a:ext cx="2848700" cy="1562821"/>
          </a:xfrm>
        </p:spPr>
        <p:txBody>
          <a:bodyPr>
            <a:normAutofit/>
          </a:bodyPr>
          <a:lstStyle>
            <a:lvl1pPr marL="0" indent="0">
              <a:spcAft>
                <a:spcPts val="0"/>
              </a:spcAft>
              <a:buFont typeface="Arial" panose="020B0604020202020204" pitchFamily="34" charset="0"/>
              <a:buNone/>
              <a:defRPr sz="1699"/>
            </a:lvl1pPr>
            <a:lvl2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699" b="0"/>
            </a:lvl2pPr>
            <a:lvl3pPr marL="0" indent="0">
              <a:spcAft>
                <a:spcPts val="0"/>
              </a:spcAft>
              <a:buNone/>
              <a:defRPr sz="1699"/>
            </a:lvl3pPr>
            <a:lvl4pPr marL="0" indent="0">
              <a:spcAft>
                <a:spcPts val="0"/>
              </a:spcAft>
              <a:buNone/>
              <a:defRPr sz="1699"/>
            </a:lvl4pPr>
            <a:lvl5pPr marL="0" indent="0">
              <a:spcAft>
                <a:spcPts val="0"/>
              </a:spcAft>
              <a:buNone/>
              <a:defRPr sz="1699"/>
            </a:lvl5pPr>
          </a:lstStyle>
          <a:p>
            <a:pPr lvl="0"/>
            <a:r>
              <a:rPr lang="en-GB" dirty="0"/>
              <a:t>&lt;Text&gt;</a:t>
            </a:r>
          </a:p>
        </p:txBody>
      </p:sp>
      <p:sp>
        <p:nvSpPr>
          <p:cNvPr id="13" name="Text Placeholder 14">
            <a:extLst>
              <a:ext uri="{FF2B5EF4-FFF2-40B4-BE49-F238E27FC236}">
                <a16:creationId xmlns:a16="http://schemas.microsoft.com/office/drawing/2014/main" id="{4D40E8D1-56B2-E931-20A4-BF926A08918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182859" y="4806063"/>
            <a:ext cx="942974" cy="1531238"/>
          </a:xfrm>
        </p:spPr>
        <p:txBody>
          <a:bodyPr>
            <a:normAutofit/>
          </a:bodyPr>
          <a:lstStyle>
            <a:lvl1pPr marL="0" indent="0">
              <a:lnSpc>
                <a:spcPct val="85000"/>
              </a:lnSpc>
              <a:spcAft>
                <a:spcPts val="0"/>
              </a:spcAft>
              <a:buFont typeface="Arial" panose="020B0604020202020204" pitchFamily="34" charset="0"/>
              <a:buNone/>
              <a:defRPr sz="9997" spc="-300">
                <a:solidFill>
                  <a:srgbClr val="17707F"/>
                </a:solidFill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b="0"/>
            </a:lvl2pPr>
            <a:lvl3pPr marL="0" indent="0">
              <a:spcAft>
                <a:spcPts val="0"/>
              </a:spcAft>
              <a:buNone/>
              <a:defRPr/>
            </a:lvl3pPr>
            <a:lvl4pPr marL="0" indent="0">
              <a:spcAft>
                <a:spcPts val="0"/>
              </a:spcAft>
              <a:buNone/>
              <a:defRPr/>
            </a:lvl4pPr>
            <a:lvl5pPr marL="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GB" dirty="0"/>
              <a:t>3</a:t>
            </a:r>
          </a:p>
        </p:txBody>
      </p:sp>
      <p:sp>
        <p:nvSpPr>
          <p:cNvPr id="14" name="Text Placeholder 14">
            <a:extLst>
              <a:ext uri="{FF2B5EF4-FFF2-40B4-BE49-F238E27FC236}">
                <a16:creationId xmlns:a16="http://schemas.microsoft.com/office/drawing/2014/main" id="{F2E21EFB-16EC-EE27-0DAC-6DE368161BE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033404" y="4834806"/>
            <a:ext cx="2848700" cy="1562821"/>
          </a:xfrm>
        </p:spPr>
        <p:txBody>
          <a:bodyPr>
            <a:normAutofit/>
          </a:bodyPr>
          <a:lstStyle>
            <a:lvl1pPr marL="0" indent="0">
              <a:spcAft>
                <a:spcPts val="0"/>
              </a:spcAft>
              <a:buFont typeface="Arial" panose="020B0604020202020204" pitchFamily="34" charset="0"/>
              <a:buNone/>
              <a:defRPr sz="1699"/>
            </a:lvl1pPr>
            <a:lvl2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699" b="0"/>
            </a:lvl2pPr>
            <a:lvl3pPr marL="0" indent="0">
              <a:spcAft>
                <a:spcPts val="0"/>
              </a:spcAft>
              <a:buNone/>
              <a:defRPr sz="1699"/>
            </a:lvl3pPr>
            <a:lvl4pPr marL="0" indent="0">
              <a:spcAft>
                <a:spcPts val="0"/>
              </a:spcAft>
              <a:buNone/>
              <a:defRPr sz="1699"/>
            </a:lvl4pPr>
            <a:lvl5pPr marL="0" indent="0">
              <a:spcAft>
                <a:spcPts val="0"/>
              </a:spcAft>
              <a:buNone/>
              <a:defRPr sz="1699"/>
            </a:lvl5pPr>
          </a:lstStyle>
          <a:p>
            <a:pPr lvl="0"/>
            <a:r>
              <a:rPr lang="en-GB" dirty="0"/>
              <a:t>&lt;Text&gt;</a:t>
            </a:r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5D1697B6-F9F7-8B4C-3F17-3F7E91E3E0B2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-599" y="0"/>
            <a:ext cx="12193200" cy="4458984"/>
          </a:xfrm>
          <a:custGeom>
            <a:avLst/>
            <a:gdLst>
              <a:gd name="connsiteX0" fmla="*/ 0 w 12204000"/>
              <a:gd name="connsiteY0" fmla="*/ 0 h 4458984"/>
              <a:gd name="connsiteX1" fmla="*/ 44813 w 12204000"/>
              <a:gd name="connsiteY1" fmla="*/ 0 h 4458984"/>
              <a:gd name="connsiteX2" fmla="*/ 12159187 w 12204000"/>
              <a:gd name="connsiteY2" fmla="*/ 0 h 4458984"/>
              <a:gd name="connsiteX3" fmla="*/ 12204000 w 12204000"/>
              <a:gd name="connsiteY3" fmla="*/ 0 h 4458984"/>
              <a:gd name="connsiteX4" fmla="*/ 12204000 w 12204000"/>
              <a:gd name="connsiteY4" fmla="*/ 44813 h 4458984"/>
              <a:gd name="connsiteX5" fmla="*/ 12204000 w 12204000"/>
              <a:gd name="connsiteY5" fmla="*/ 2116477 h 4458984"/>
              <a:gd name="connsiteX6" fmla="*/ 12204000 w 12204000"/>
              <a:gd name="connsiteY6" fmla="*/ 4414171 h 4458984"/>
              <a:gd name="connsiteX7" fmla="*/ 12159187 w 12204000"/>
              <a:gd name="connsiteY7" fmla="*/ 4458984 h 4458984"/>
              <a:gd name="connsiteX8" fmla="*/ 44813 w 12204000"/>
              <a:gd name="connsiteY8" fmla="*/ 4458984 h 4458984"/>
              <a:gd name="connsiteX9" fmla="*/ 0 w 12204000"/>
              <a:gd name="connsiteY9" fmla="*/ 4414171 h 4458984"/>
              <a:gd name="connsiteX10" fmla="*/ 0 w 12204000"/>
              <a:gd name="connsiteY10" fmla="*/ 2116477 h 4458984"/>
              <a:gd name="connsiteX11" fmla="*/ 0 w 12204000"/>
              <a:gd name="connsiteY11" fmla="*/ 44813 h 44589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204000" h="4458984">
                <a:moveTo>
                  <a:pt x="0" y="0"/>
                </a:moveTo>
                <a:lnTo>
                  <a:pt x="44813" y="0"/>
                </a:lnTo>
                <a:lnTo>
                  <a:pt x="12159187" y="0"/>
                </a:lnTo>
                <a:lnTo>
                  <a:pt x="12204000" y="0"/>
                </a:lnTo>
                <a:lnTo>
                  <a:pt x="12204000" y="44813"/>
                </a:lnTo>
                <a:lnTo>
                  <a:pt x="12204000" y="2116477"/>
                </a:lnTo>
                <a:lnTo>
                  <a:pt x="12204000" y="4414171"/>
                </a:lnTo>
                <a:cubicBezTo>
                  <a:pt x="12204000" y="4438921"/>
                  <a:pt x="12183937" y="4458984"/>
                  <a:pt x="12159187" y="4458984"/>
                </a:cubicBezTo>
                <a:lnTo>
                  <a:pt x="44813" y="4458984"/>
                </a:lnTo>
                <a:cubicBezTo>
                  <a:pt x="20063" y="4458984"/>
                  <a:pt x="0" y="4438921"/>
                  <a:pt x="0" y="4414171"/>
                </a:cubicBezTo>
                <a:lnTo>
                  <a:pt x="0" y="2116477"/>
                </a:lnTo>
                <a:lnTo>
                  <a:pt x="0" y="44813"/>
                </a:lnTo>
                <a:close/>
              </a:path>
            </a:pathLst>
          </a:custGeom>
          <a:noFill/>
        </p:spPr>
        <p:txBody>
          <a:bodyPr wrap="square" bIns="1080000" anchor="ctr" anchorCtr="1">
            <a:noAutofit/>
          </a:bodyPr>
          <a:lstStyle/>
          <a:p>
            <a:r>
              <a:rPr lang="en-US"/>
              <a:t>Click icon to add picture</a:t>
            </a:r>
            <a:endParaRPr lang="en-GB" dirty="0"/>
          </a:p>
        </p:txBody>
      </p:sp>
      <p:pic>
        <p:nvPicPr>
          <p:cNvPr id="2" name="Picture 2" descr="F:\WORk 2022\HCL Software - ERX\ERX\Logos for social medias\Logos\CAMWorks.png">
            <a:extLst>
              <a:ext uri="{FF2B5EF4-FFF2-40B4-BE49-F238E27FC236}">
                <a16:creationId xmlns:a16="http://schemas.microsoft.com/office/drawing/2014/main" id="{A4808B83-6C81-BD28-2DD9-F77DFE6E54E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7951" y="6448381"/>
            <a:ext cx="1199651" cy="359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6559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80">
          <p15:clr>
            <a:srgbClr val="FBAE40"/>
          </p15:clr>
        </p15:guide>
        <p15:guide id="2" pos="3812">
          <p15:clr>
            <a:srgbClr val="FBAE40"/>
          </p15:clr>
        </p15:guide>
        <p15:guide id="3" pos="180">
          <p15:clr>
            <a:srgbClr val="FBAE40"/>
          </p15:clr>
        </p15:guide>
        <p15:guide id="4" pos="1356">
          <p15:clr>
            <a:srgbClr val="FBAE40"/>
          </p15:clr>
        </p15:guide>
        <p15:guide id="5" pos="2584">
          <p15:clr>
            <a:srgbClr val="FBAE40"/>
          </p15:clr>
        </p15:guide>
        <p15:guide id="6" pos="5094">
          <p15:clr>
            <a:srgbClr val="FBAE40"/>
          </p15:clr>
        </p15:guide>
        <p15:guide id="7" pos="6270">
          <p15:clr>
            <a:srgbClr val="FBAE40"/>
          </p15:clr>
        </p15:guide>
        <p15:guide id="8" pos="7500">
          <p15:clr>
            <a:srgbClr val="FBAE40"/>
          </p15:clr>
        </p15:guide>
        <p15:guide id="10" orient="horz" pos="3992">
          <p15:clr>
            <a:srgbClr val="FBAE40"/>
          </p15:clr>
        </p15:guide>
        <p15:guide id="11" pos="1408">
          <p15:clr>
            <a:srgbClr val="FBAE40"/>
          </p15:clr>
        </p15:guide>
        <p15:guide id="12" pos="2636">
          <p15:clr>
            <a:srgbClr val="FBAE40"/>
          </p15:clr>
        </p15:guide>
        <p15:guide id="13" pos="3866">
          <p15:clr>
            <a:srgbClr val="FBAE40"/>
          </p15:clr>
        </p15:guide>
        <p15:guide id="14" pos="5042">
          <p15:clr>
            <a:srgbClr val="FBAE40"/>
          </p15:clr>
        </p15:guide>
        <p15:guide id="15" pos="6322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lumn 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63818F-9F52-91C6-8F68-55716FFE40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23DE9-57AA-F442-8072-D01B734FB9F8}" type="datetime1">
              <a:rPr lang="en-GB" smtClean="0"/>
              <a:pPr/>
              <a:t>16/01/2024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C64144-CC99-AFFD-1BF3-2EE31154F9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&lt;Footer&gt;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BF2584-AA68-A31C-CED9-904B7A19A0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22075" y="6460333"/>
            <a:ext cx="384175" cy="162719"/>
          </a:xfrm>
        </p:spPr>
        <p:txBody>
          <a:bodyPr/>
          <a:lstStyle/>
          <a:p>
            <a:fld id="{4333ABBE-C0A7-8F4A-8D9F-FF9523F4ED4A}" type="slidenum">
              <a:rPr lang="en-GB" smtClean="0"/>
              <a:t>‹#›</a:t>
            </a:fld>
            <a:endParaRPr lang="en-GB"/>
          </a:p>
        </p:txBody>
      </p:sp>
      <p:sp>
        <p:nvSpPr>
          <p:cNvPr id="2" name="Text Placeholder 14">
            <a:extLst>
              <a:ext uri="{FF2B5EF4-FFF2-40B4-BE49-F238E27FC236}">
                <a16:creationId xmlns:a16="http://schemas.microsoft.com/office/drawing/2014/main" id="{56BA1419-7A84-0BE5-FE28-1B959FEED2E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84400" y="375008"/>
            <a:ext cx="11620800" cy="912347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2399" b="1"/>
            </a:lvl1pPr>
            <a:lvl2pPr marL="0" inden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None/>
              <a:defRPr sz="1799" b="0"/>
            </a:lvl2pPr>
            <a:lvl3pPr marL="0" indent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None/>
              <a:defRPr sz="1799" b="0"/>
            </a:lvl3pPr>
            <a:lvl4pPr marL="0" indent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None/>
              <a:defRPr sz="1799" b="0"/>
            </a:lvl4pPr>
            <a:lvl5pPr marL="0" indent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None/>
              <a:defRPr sz="1799" b="0"/>
            </a:lvl5pPr>
          </a:lstStyle>
          <a:p>
            <a:pPr lvl="0"/>
            <a:r>
              <a:rPr lang="en-GB" dirty="0"/>
              <a:t>[4 column icons] First level &lt;Heading&gt;</a:t>
            </a:r>
          </a:p>
          <a:p>
            <a:pPr lvl="1"/>
            <a:r>
              <a:rPr lang="en-GB" dirty="0"/>
              <a:t>Second level &lt;Subheading&gt;</a:t>
            </a:r>
          </a:p>
        </p:txBody>
      </p:sp>
      <p:sp>
        <p:nvSpPr>
          <p:cNvPr id="8" name="Text Placeholder 14">
            <a:extLst>
              <a:ext uri="{FF2B5EF4-FFF2-40B4-BE49-F238E27FC236}">
                <a16:creationId xmlns:a16="http://schemas.microsoft.com/office/drawing/2014/main" id="{CF210109-70CB-F871-69C9-367B8E63C4C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35114" y="4467635"/>
            <a:ext cx="1963637" cy="1869667"/>
          </a:xfrm>
        </p:spPr>
        <p:txBody>
          <a:bodyPr>
            <a:normAutofit/>
          </a:bodyPr>
          <a:lstStyle>
            <a:lvl1pPr marL="0" indent="0">
              <a:spcAft>
                <a:spcPts val="900"/>
              </a:spcAft>
              <a:buFont typeface="Arial" panose="020B0604020202020204" pitchFamily="34" charset="0"/>
              <a:buNone/>
              <a:defRPr sz="1200"/>
            </a:lvl1pPr>
            <a:lvl2pPr marL="0" indent="0"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  <a:defRPr sz="1200" b="0"/>
            </a:lvl2pPr>
            <a:lvl3pPr marL="0" indent="0">
              <a:spcAft>
                <a:spcPts val="900"/>
              </a:spcAft>
              <a:buNone/>
              <a:defRPr sz="1200"/>
            </a:lvl3pPr>
            <a:lvl4pPr marL="0" indent="0">
              <a:spcAft>
                <a:spcPts val="900"/>
              </a:spcAft>
              <a:buNone/>
              <a:defRPr sz="1200"/>
            </a:lvl4pPr>
            <a:lvl5pPr marL="0" indent="0">
              <a:spcAft>
                <a:spcPts val="900"/>
              </a:spcAft>
              <a:buNone/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504B0B96-022A-59CA-9737-B6461EFBDBF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35114" y="3777275"/>
            <a:ext cx="1963637" cy="551454"/>
          </a:xfrm>
        </p:spPr>
        <p:txBody>
          <a:bodyPr>
            <a:normAutofit/>
          </a:bodyPr>
          <a:lstStyle>
            <a:lvl1pPr marL="0" indent="0">
              <a:spcAft>
                <a:spcPts val="0"/>
              </a:spcAft>
              <a:buFont typeface="Arial" panose="020B0604020202020204" pitchFamily="34" charset="0"/>
              <a:buNone/>
              <a:defRPr sz="1799" b="1"/>
            </a:lvl1pPr>
            <a:lvl2pPr marL="0" indent="0"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  <a:defRPr sz="1799" b="0"/>
            </a:lvl2pPr>
            <a:lvl3pPr marL="0" indent="0">
              <a:spcAft>
                <a:spcPts val="900"/>
              </a:spcAft>
              <a:buNone/>
              <a:defRPr sz="1799"/>
            </a:lvl3pPr>
            <a:lvl4pPr marL="0" indent="0">
              <a:spcAft>
                <a:spcPts val="900"/>
              </a:spcAft>
              <a:buNone/>
              <a:defRPr sz="1799"/>
            </a:lvl4pPr>
            <a:lvl5pPr marL="0" indent="0">
              <a:spcAft>
                <a:spcPts val="900"/>
              </a:spcAft>
              <a:buNone/>
              <a:defRPr sz="1799"/>
            </a:lvl5pPr>
          </a:lstStyle>
          <a:p>
            <a:pPr lvl="0"/>
            <a:r>
              <a:rPr lang="en-GB" dirty="0"/>
              <a:t>&lt;Heading&gt;</a:t>
            </a:r>
          </a:p>
        </p:txBody>
      </p:sp>
      <p:sp>
        <p:nvSpPr>
          <p:cNvPr id="17" name="Text Placeholder 14">
            <a:extLst>
              <a:ext uri="{FF2B5EF4-FFF2-40B4-BE49-F238E27FC236}">
                <a16:creationId xmlns:a16="http://schemas.microsoft.com/office/drawing/2014/main" id="{C08454EC-05B9-0ADE-FFEB-18DD43B8BCD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9493250" y="4467635"/>
            <a:ext cx="1963637" cy="1869667"/>
          </a:xfrm>
        </p:spPr>
        <p:txBody>
          <a:bodyPr>
            <a:normAutofit/>
          </a:bodyPr>
          <a:lstStyle>
            <a:lvl1pPr marL="0" indent="0">
              <a:spcAft>
                <a:spcPts val="900"/>
              </a:spcAft>
              <a:buFont typeface="Arial" panose="020B0604020202020204" pitchFamily="34" charset="0"/>
              <a:buNone/>
              <a:defRPr sz="1200"/>
            </a:lvl1pPr>
            <a:lvl2pPr marL="0" indent="0"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  <a:defRPr sz="1200" b="0"/>
            </a:lvl2pPr>
            <a:lvl3pPr marL="0" indent="0">
              <a:spcAft>
                <a:spcPts val="900"/>
              </a:spcAft>
              <a:buNone/>
              <a:defRPr sz="1200"/>
            </a:lvl3pPr>
            <a:lvl4pPr marL="0" indent="0">
              <a:spcAft>
                <a:spcPts val="900"/>
              </a:spcAft>
              <a:buNone/>
              <a:defRPr sz="1200"/>
            </a:lvl4pPr>
            <a:lvl5pPr marL="0" indent="0">
              <a:spcAft>
                <a:spcPts val="900"/>
              </a:spcAft>
              <a:buNone/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8" name="Text Placeholder 14">
            <a:extLst>
              <a:ext uri="{FF2B5EF4-FFF2-40B4-BE49-F238E27FC236}">
                <a16:creationId xmlns:a16="http://schemas.microsoft.com/office/drawing/2014/main" id="{ACA0531C-E83F-EE39-04D9-F4EDD950E00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493250" y="3777275"/>
            <a:ext cx="1963637" cy="551454"/>
          </a:xfrm>
        </p:spPr>
        <p:txBody>
          <a:bodyPr>
            <a:normAutofit/>
          </a:bodyPr>
          <a:lstStyle>
            <a:lvl1pPr marL="0" indent="0">
              <a:spcAft>
                <a:spcPts val="0"/>
              </a:spcAft>
              <a:buFont typeface="Arial" panose="020B0604020202020204" pitchFamily="34" charset="0"/>
              <a:buNone/>
              <a:defRPr sz="1799" b="1"/>
            </a:lvl1pPr>
            <a:lvl2pPr marL="0" indent="0"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  <a:defRPr sz="1799" b="0"/>
            </a:lvl2pPr>
            <a:lvl3pPr marL="0" indent="0">
              <a:spcAft>
                <a:spcPts val="900"/>
              </a:spcAft>
              <a:buNone/>
              <a:defRPr sz="1799"/>
            </a:lvl3pPr>
            <a:lvl4pPr marL="0" indent="0">
              <a:spcAft>
                <a:spcPts val="900"/>
              </a:spcAft>
              <a:buNone/>
              <a:defRPr sz="1799"/>
            </a:lvl4pPr>
            <a:lvl5pPr marL="0" indent="0">
              <a:spcAft>
                <a:spcPts val="900"/>
              </a:spcAft>
              <a:buNone/>
              <a:defRPr sz="1799"/>
            </a:lvl5pPr>
          </a:lstStyle>
          <a:p>
            <a:pPr lvl="0"/>
            <a:r>
              <a:rPr lang="en-GB" dirty="0"/>
              <a:t>&lt;Heading&gt;</a:t>
            </a:r>
          </a:p>
        </p:txBody>
      </p:sp>
      <p:sp>
        <p:nvSpPr>
          <p:cNvPr id="19" name="Text Placeholder 14">
            <a:extLst>
              <a:ext uri="{FF2B5EF4-FFF2-40B4-BE49-F238E27FC236}">
                <a16:creationId xmlns:a16="http://schemas.microsoft.com/office/drawing/2014/main" id="{032FC51A-6810-F5D4-A45B-8521116EF5D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573871" y="4467635"/>
            <a:ext cx="1963637" cy="1869667"/>
          </a:xfrm>
        </p:spPr>
        <p:txBody>
          <a:bodyPr>
            <a:normAutofit/>
          </a:bodyPr>
          <a:lstStyle>
            <a:lvl1pPr marL="0" indent="0">
              <a:spcAft>
                <a:spcPts val="900"/>
              </a:spcAft>
              <a:buFont typeface="Arial" panose="020B0604020202020204" pitchFamily="34" charset="0"/>
              <a:buNone/>
              <a:defRPr sz="1200"/>
            </a:lvl1pPr>
            <a:lvl2pPr marL="0" indent="0"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  <a:defRPr sz="1200" b="0"/>
            </a:lvl2pPr>
            <a:lvl3pPr marL="0" indent="0">
              <a:spcAft>
                <a:spcPts val="900"/>
              </a:spcAft>
              <a:buNone/>
              <a:defRPr sz="1200"/>
            </a:lvl3pPr>
            <a:lvl4pPr marL="0" indent="0">
              <a:spcAft>
                <a:spcPts val="900"/>
              </a:spcAft>
              <a:buNone/>
              <a:defRPr sz="1200"/>
            </a:lvl4pPr>
            <a:lvl5pPr marL="0" indent="0">
              <a:spcAft>
                <a:spcPts val="900"/>
              </a:spcAft>
              <a:buNone/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21" name="Text Placeholder 14">
            <a:extLst>
              <a:ext uri="{FF2B5EF4-FFF2-40B4-BE49-F238E27FC236}">
                <a16:creationId xmlns:a16="http://schemas.microsoft.com/office/drawing/2014/main" id="{CD5AD155-E87D-48C7-C6F0-6F263B5514E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573871" y="3777275"/>
            <a:ext cx="1963637" cy="551454"/>
          </a:xfrm>
        </p:spPr>
        <p:txBody>
          <a:bodyPr>
            <a:normAutofit/>
          </a:bodyPr>
          <a:lstStyle>
            <a:lvl1pPr marL="0" indent="0">
              <a:spcAft>
                <a:spcPts val="0"/>
              </a:spcAft>
              <a:buFont typeface="Arial" panose="020B0604020202020204" pitchFamily="34" charset="0"/>
              <a:buNone/>
              <a:defRPr sz="1799" b="1"/>
            </a:lvl1pPr>
            <a:lvl2pPr marL="0" indent="0"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  <a:defRPr sz="1799" b="0"/>
            </a:lvl2pPr>
            <a:lvl3pPr marL="0" indent="0">
              <a:spcAft>
                <a:spcPts val="900"/>
              </a:spcAft>
              <a:buNone/>
              <a:defRPr sz="1799"/>
            </a:lvl3pPr>
            <a:lvl4pPr marL="0" indent="0">
              <a:spcAft>
                <a:spcPts val="900"/>
              </a:spcAft>
              <a:buNone/>
              <a:defRPr sz="1799"/>
            </a:lvl4pPr>
            <a:lvl5pPr marL="0" indent="0">
              <a:spcAft>
                <a:spcPts val="900"/>
              </a:spcAft>
              <a:buNone/>
              <a:defRPr sz="1799"/>
            </a:lvl5pPr>
          </a:lstStyle>
          <a:p>
            <a:pPr lvl="0"/>
            <a:r>
              <a:rPr lang="en-GB" dirty="0"/>
              <a:t>&lt;Heading&gt;</a:t>
            </a:r>
          </a:p>
        </p:txBody>
      </p:sp>
      <p:sp>
        <p:nvSpPr>
          <p:cNvPr id="22" name="Text Placeholder 14">
            <a:extLst>
              <a:ext uri="{FF2B5EF4-FFF2-40B4-BE49-F238E27FC236}">
                <a16:creationId xmlns:a16="http://schemas.microsoft.com/office/drawing/2014/main" id="{5EC06850-50C8-7229-B7BD-9B719E4B594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3654493" y="4467635"/>
            <a:ext cx="1963637" cy="1869667"/>
          </a:xfrm>
        </p:spPr>
        <p:txBody>
          <a:bodyPr>
            <a:normAutofit/>
          </a:bodyPr>
          <a:lstStyle>
            <a:lvl1pPr marL="0" indent="0">
              <a:spcAft>
                <a:spcPts val="900"/>
              </a:spcAft>
              <a:buFont typeface="Arial" panose="020B0604020202020204" pitchFamily="34" charset="0"/>
              <a:buNone/>
              <a:defRPr sz="1200"/>
            </a:lvl1pPr>
            <a:lvl2pPr marL="0" indent="0"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  <a:defRPr sz="1200" b="0"/>
            </a:lvl2pPr>
            <a:lvl3pPr marL="0" indent="0">
              <a:spcAft>
                <a:spcPts val="900"/>
              </a:spcAft>
              <a:buNone/>
              <a:defRPr sz="1200"/>
            </a:lvl3pPr>
            <a:lvl4pPr marL="0" indent="0">
              <a:spcAft>
                <a:spcPts val="900"/>
              </a:spcAft>
              <a:buNone/>
              <a:defRPr sz="1200"/>
            </a:lvl4pPr>
            <a:lvl5pPr marL="0" indent="0">
              <a:spcAft>
                <a:spcPts val="900"/>
              </a:spcAft>
              <a:buNone/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23" name="Text Placeholder 14">
            <a:extLst>
              <a:ext uri="{FF2B5EF4-FFF2-40B4-BE49-F238E27FC236}">
                <a16:creationId xmlns:a16="http://schemas.microsoft.com/office/drawing/2014/main" id="{556DDE77-2D0F-C0B9-F5D4-E9D140B4DA2B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654493" y="3777275"/>
            <a:ext cx="1963637" cy="551454"/>
          </a:xfrm>
        </p:spPr>
        <p:txBody>
          <a:bodyPr>
            <a:normAutofit/>
          </a:bodyPr>
          <a:lstStyle>
            <a:lvl1pPr marL="0" indent="0">
              <a:spcAft>
                <a:spcPts val="0"/>
              </a:spcAft>
              <a:buFont typeface="Arial" panose="020B0604020202020204" pitchFamily="34" charset="0"/>
              <a:buNone/>
              <a:defRPr sz="1799" b="1"/>
            </a:lvl1pPr>
            <a:lvl2pPr marL="0" indent="0"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  <a:defRPr sz="1799" b="0"/>
            </a:lvl2pPr>
            <a:lvl3pPr marL="0" indent="0">
              <a:spcAft>
                <a:spcPts val="900"/>
              </a:spcAft>
              <a:buNone/>
              <a:defRPr sz="1799"/>
            </a:lvl3pPr>
            <a:lvl4pPr marL="0" indent="0">
              <a:spcAft>
                <a:spcPts val="900"/>
              </a:spcAft>
              <a:buNone/>
              <a:defRPr sz="1799"/>
            </a:lvl4pPr>
            <a:lvl5pPr marL="0" indent="0">
              <a:spcAft>
                <a:spcPts val="900"/>
              </a:spcAft>
              <a:buNone/>
              <a:defRPr sz="1799"/>
            </a:lvl5pPr>
          </a:lstStyle>
          <a:p>
            <a:pPr lvl="0"/>
            <a:r>
              <a:rPr lang="en-GB" dirty="0"/>
              <a:t>&lt;Heading&gt;</a:t>
            </a:r>
          </a:p>
        </p:txBody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D9067CEE-35B8-5D19-CB10-545B9D76ABD9}"/>
              </a:ext>
            </a:extLst>
          </p:cNvPr>
          <p:cNvSpPr>
            <a:spLocks noGrp="1" noChangeAspect="1"/>
          </p:cNvSpPr>
          <p:nvPr>
            <p:ph type="pic" sz="quarter" idx="24" hasCustomPrompt="1"/>
          </p:nvPr>
        </p:nvSpPr>
        <p:spPr>
          <a:xfrm>
            <a:off x="735113" y="1890712"/>
            <a:ext cx="1162800" cy="1162800"/>
          </a:xfrm>
        </p:spPr>
        <p:txBody>
          <a:bodyPr bIns="360000" anchor="ctr" anchorCtr="1">
            <a:normAutofit/>
          </a:bodyPr>
          <a:lstStyle>
            <a:lvl1pPr>
              <a:defRPr sz="1200"/>
            </a:lvl1pPr>
          </a:lstStyle>
          <a:p>
            <a:r>
              <a:rPr lang="en-GB" dirty="0"/>
              <a:t>Click to add icon</a:t>
            </a:r>
          </a:p>
        </p:txBody>
      </p:sp>
      <p:sp>
        <p:nvSpPr>
          <p:cNvPr id="26" name="Picture Placeholder 24">
            <a:extLst>
              <a:ext uri="{FF2B5EF4-FFF2-40B4-BE49-F238E27FC236}">
                <a16:creationId xmlns:a16="http://schemas.microsoft.com/office/drawing/2014/main" id="{41C719B1-3917-F15C-D950-09DCAAEAFA08}"/>
              </a:ext>
            </a:extLst>
          </p:cNvPr>
          <p:cNvSpPr>
            <a:spLocks noGrp="1" noChangeAspect="1"/>
          </p:cNvSpPr>
          <p:nvPr>
            <p:ph type="pic" sz="quarter" idx="25" hasCustomPrompt="1"/>
          </p:nvPr>
        </p:nvSpPr>
        <p:spPr>
          <a:xfrm>
            <a:off x="3654492" y="1890712"/>
            <a:ext cx="1162800" cy="1162800"/>
          </a:xfrm>
        </p:spPr>
        <p:txBody>
          <a:bodyPr bIns="360000" anchor="ctr" anchorCtr="1">
            <a:normAutofit/>
          </a:bodyPr>
          <a:lstStyle>
            <a:lvl1pPr>
              <a:defRPr sz="1200"/>
            </a:lvl1pPr>
          </a:lstStyle>
          <a:p>
            <a:r>
              <a:rPr lang="en-GB" dirty="0"/>
              <a:t>Click to add icon</a:t>
            </a:r>
          </a:p>
        </p:txBody>
      </p:sp>
      <p:sp>
        <p:nvSpPr>
          <p:cNvPr id="27" name="Picture Placeholder 24">
            <a:extLst>
              <a:ext uri="{FF2B5EF4-FFF2-40B4-BE49-F238E27FC236}">
                <a16:creationId xmlns:a16="http://schemas.microsoft.com/office/drawing/2014/main" id="{A352F5DE-C1CA-FEC1-A82E-B24A463D26E9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6573871" y="1890714"/>
            <a:ext cx="1162800" cy="1162969"/>
          </a:xfrm>
        </p:spPr>
        <p:txBody>
          <a:bodyPr bIns="360000" anchor="ctr" anchorCtr="1">
            <a:normAutofit/>
          </a:bodyPr>
          <a:lstStyle>
            <a:lvl1pPr>
              <a:defRPr sz="1200"/>
            </a:lvl1pPr>
          </a:lstStyle>
          <a:p>
            <a:r>
              <a:rPr lang="en-GB" dirty="0"/>
              <a:t>Click to add icon</a:t>
            </a:r>
          </a:p>
        </p:txBody>
      </p:sp>
      <p:sp>
        <p:nvSpPr>
          <p:cNvPr id="28" name="Picture Placeholder 24">
            <a:extLst>
              <a:ext uri="{FF2B5EF4-FFF2-40B4-BE49-F238E27FC236}">
                <a16:creationId xmlns:a16="http://schemas.microsoft.com/office/drawing/2014/main" id="{6CDDEAEB-5C13-C96C-B2D8-6DA240B346F3}"/>
              </a:ext>
            </a:extLst>
          </p:cNvPr>
          <p:cNvSpPr>
            <a:spLocks noGrp="1" noChangeAspect="1"/>
          </p:cNvSpPr>
          <p:nvPr>
            <p:ph type="pic" sz="quarter" idx="27" hasCustomPrompt="1"/>
          </p:nvPr>
        </p:nvSpPr>
        <p:spPr>
          <a:xfrm>
            <a:off x="9493250" y="1890712"/>
            <a:ext cx="1162800" cy="1162800"/>
          </a:xfrm>
        </p:spPr>
        <p:txBody>
          <a:bodyPr bIns="360000" anchor="ctr" anchorCtr="1">
            <a:normAutofit/>
          </a:bodyPr>
          <a:lstStyle>
            <a:lvl1pPr>
              <a:defRPr sz="1200"/>
            </a:lvl1pPr>
          </a:lstStyle>
          <a:p>
            <a:r>
              <a:rPr lang="en-GB" dirty="0"/>
              <a:t>Click to add icon</a:t>
            </a:r>
          </a:p>
        </p:txBody>
      </p:sp>
      <p:pic>
        <p:nvPicPr>
          <p:cNvPr id="3" name="Picture 2" descr="F:\WORk 2022\HCL Software - ERX\ERX\Logos for social medias\Logos\CAMWorks.png">
            <a:extLst>
              <a:ext uri="{FF2B5EF4-FFF2-40B4-BE49-F238E27FC236}">
                <a16:creationId xmlns:a16="http://schemas.microsoft.com/office/drawing/2014/main" id="{4D9505E0-23B3-B3CE-D767-CBDD68AE0EB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7951" y="6448381"/>
            <a:ext cx="1199651" cy="359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509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80">
          <p15:clr>
            <a:srgbClr val="FBAE40"/>
          </p15:clr>
        </p15:guide>
        <p15:guide id="3" pos="180">
          <p15:clr>
            <a:srgbClr val="FBAE40"/>
          </p15:clr>
        </p15:guide>
        <p15:guide id="5" pos="2302">
          <p15:clr>
            <a:srgbClr val="FBAE40"/>
          </p15:clr>
        </p15:guide>
        <p15:guide id="7" pos="5980">
          <p15:clr>
            <a:srgbClr val="FBAE40"/>
          </p15:clr>
        </p15:guide>
        <p15:guide id="8" pos="7500">
          <p15:clr>
            <a:srgbClr val="FBAE40"/>
          </p15:clr>
        </p15:guide>
        <p15:guide id="10" orient="horz" pos="3992">
          <p15:clr>
            <a:srgbClr val="FBAE40"/>
          </p15:clr>
        </p15:guide>
        <p15:guide id="11" pos="464">
          <p15:clr>
            <a:srgbClr val="FBAE40"/>
          </p15:clr>
        </p15:guide>
        <p15:guide id="14" pos="4140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63818F-9F52-91C6-8F68-55716FFE40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D6E62-34AB-EB45-AFA0-6779DD09283E}" type="datetime1">
              <a:rPr lang="en-GB" smtClean="0"/>
              <a:pPr/>
              <a:t>16/01/2024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C64144-CC99-AFFD-1BF3-2EE31154F9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&lt;Footer&gt;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BF2584-AA68-A31C-CED9-904B7A19A0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3ABBE-C0A7-8F4A-8D9F-FF9523F4ED4A}" type="slidenum">
              <a:rPr lang="en-GB" smtClean="0"/>
              <a:t>‹#›</a:t>
            </a:fld>
            <a:endParaRPr lang="en-GB"/>
          </a:p>
        </p:txBody>
      </p:sp>
      <p:sp>
        <p:nvSpPr>
          <p:cNvPr id="17" name="Text Placeholder 14">
            <a:extLst>
              <a:ext uri="{FF2B5EF4-FFF2-40B4-BE49-F238E27FC236}">
                <a16:creationId xmlns:a16="http://schemas.microsoft.com/office/drawing/2014/main" id="{CAFBDFEC-FA5E-715F-0FD5-B8C11A53288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84400" y="6006895"/>
            <a:ext cx="11620800" cy="376239"/>
          </a:xfrm>
        </p:spPr>
        <p:txBody>
          <a:bodyPr tIns="144000" anchor="b" anchorCtr="0">
            <a:noAutofit/>
          </a:bodyPr>
          <a:lstStyle>
            <a:lvl1pPr marL="0" indent="0">
              <a:spcAft>
                <a:spcPts val="0"/>
              </a:spcAft>
              <a:buFont typeface="Arial" panose="020B0604020202020204" pitchFamily="34" charset="0"/>
              <a:buNone/>
              <a:defRPr sz="1200"/>
            </a:lvl1pPr>
            <a:lvl2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b="0"/>
            </a:lvl2pPr>
            <a:lvl3pPr marL="0" indent="0">
              <a:spcAft>
                <a:spcPts val="0"/>
              </a:spcAft>
              <a:buNone/>
              <a:defRPr/>
            </a:lvl3pPr>
            <a:lvl4pPr marL="0" indent="0">
              <a:spcAft>
                <a:spcPts val="0"/>
              </a:spcAft>
              <a:buNone/>
              <a:defRPr/>
            </a:lvl4pPr>
            <a:lvl5pPr marL="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GB" dirty="0"/>
              <a:t>&lt;Source/Footnote&gt;</a:t>
            </a:r>
          </a:p>
        </p:txBody>
      </p:sp>
      <p:sp>
        <p:nvSpPr>
          <p:cNvPr id="20" name="Text Placeholder 14">
            <a:extLst>
              <a:ext uri="{FF2B5EF4-FFF2-40B4-BE49-F238E27FC236}">
                <a16:creationId xmlns:a16="http://schemas.microsoft.com/office/drawing/2014/main" id="{206A6E27-639A-AF9B-9D72-E6255565516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84400" y="375008"/>
            <a:ext cx="11620800" cy="912347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2399" b="1"/>
            </a:lvl1pPr>
            <a:lvl2pPr marL="0" inden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None/>
              <a:defRPr sz="1799" b="0"/>
            </a:lvl2pPr>
            <a:lvl3pPr marL="0" indent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None/>
              <a:defRPr sz="1799" b="0"/>
            </a:lvl3pPr>
            <a:lvl4pPr marL="0" indent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None/>
              <a:defRPr sz="1799" b="0"/>
            </a:lvl4pPr>
            <a:lvl5pPr marL="0" indent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None/>
              <a:defRPr sz="1799" b="0"/>
            </a:lvl5pPr>
          </a:lstStyle>
          <a:p>
            <a:pPr lvl="0"/>
            <a:r>
              <a:rPr lang="en-GB" dirty="0"/>
              <a:t>[Title only] First level &lt;Heading&gt; Add elements as required, use the grid to create the layouts</a:t>
            </a:r>
          </a:p>
          <a:p>
            <a:pPr lvl="1"/>
            <a:r>
              <a:rPr lang="en-GB" dirty="0"/>
              <a:t>Second level &lt;Subheading&gt;</a:t>
            </a:r>
          </a:p>
        </p:txBody>
      </p:sp>
    </p:spTree>
    <p:extLst>
      <p:ext uri="{BB962C8B-B14F-4D97-AF65-F5344CB8AC3E}">
        <p14:creationId xmlns:p14="http://schemas.microsoft.com/office/powerpoint/2010/main" val="2167406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extLst>
    <p:ext uri="{DCECCB84-F9BA-43D5-87BE-67443E8EF086}">
      <p15:sldGuideLst xmlns:p15="http://schemas.microsoft.com/office/powerpoint/2012/main">
        <p15:guide id="1" orient="horz" pos="180">
          <p15:clr>
            <a:srgbClr val="FBAE40"/>
          </p15:clr>
        </p15:guide>
        <p15:guide id="2" pos="3812">
          <p15:clr>
            <a:srgbClr val="FBAE40"/>
          </p15:clr>
        </p15:guide>
        <p15:guide id="3" pos="180">
          <p15:clr>
            <a:srgbClr val="FBAE40"/>
          </p15:clr>
        </p15:guide>
        <p15:guide id="4" pos="1356">
          <p15:clr>
            <a:srgbClr val="FBAE40"/>
          </p15:clr>
        </p15:guide>
        <p15:guide id="5" pos="2584">
          <p15:clr>
            <a:srgbClr val="FBAE40"/>
          </p15:clr>
        </p15:guide>
        <p15:guide id="6" pos="5094">
          <p15:clr>
            <a:srgbClr val="FBAE40"/>
          </p15:clr>
        </p15:guide>
        <p15:guide id="7" pos="6270">
          <p15:clr>
            <a:srgbClr val="FBAE40"/>
          </p15:clr>
        </p15:guide>
        <p15:guide id="8" pos="7500">
          <p15:clr>
            <a:srgbClr val="FBAE40"/>
          </p15:clr>
        </p15:guide>
        <p15:guide id="9" orient="horz" pos="902">
          <p15:clr>
            <a:srgbClr val="FBAE40"/>
          </p15:clr>
        </p15:guide>
        <p15:guide id="10" orient="horz" pos="3992">
          <p15:clr>
            <a:srgbClr val="FBAE40"/>
          </p15:clr>
        </p15:guide>
        <p15:guide id="11" pos="1408">
          <p15:clr>
            <a:srgbClr val="FBAE40"/>
          </p15:clr>
        </p15:guide>
        <p15:guide id="12" pos="2636">
          <p15:clr>
            <a:srgbClr val="FBAE40"/>
          </p15:clr>
        </p15:guide>
        <p15:guide id="13" pos="3866">
          <p15:clr>
            <a:srgbClr val="FBAE40"/>
          </p15:clr>
        </p15:guide>
        <p15:guide id="14" pos="5042">
          <p15:clr>
            <a:srgbClr val="FBAE40"/>
          </p15:clr>
        </p15:guide>
        <p15:guide id="15" pos="6322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265675A-E633-F20D-4996-1E6716B13D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D6E62-34AB-EB45-AFA0-6779DD09283E}" type="datetime1">
              <a:rPr lang="en-GB" smtClean="0"/>
              <a:pPr/>
              <a:t>16/01/2024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8699CED-3C8D-640E-EF92-1A03BBEC14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&lt;Footer&gt;</a:t>
            </a:r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2175718-7160-BE3C-2FB8-E95ABF6378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33ABBE-C0A7-8F4A-8D9F-FF9523F4ED4A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6" name="Picture Placeholder 25">
            <a:extLst>
              <a:ext uri="{FF2B5EF4-FFF2-40B4-BE49-F238E27FC236}">
                <a16:creationId xmlns:a16="http://schemas.microsoft.com/office/drawing/2014/main" id="{2E4D1EE5-FBD0-660A-D577-145423C415E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" r="9"/>
          <a:stretch>
            <a:fillRect/>
          </a:stretch>
        </p:blipFill>
        <p:spPr>
          <a:xfrm>
            <a:off x="7070726" y="0"/>
            <a:ext cx="5121275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A470F58-B09E-8864-D294-5C3CDEAFE0CC}"/>
              </a:ext>
            </a:extLst>
          </p:cNvPr>
          <p:cNvSpPr txBox="1"/>
          <p:nvPr/>
        </p:nvSpPr>
        <p:spPr>
          <a:xfrm>
            <a:off x="1260752" y="5487556"/>
            <a:ext cx="43503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99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camworks.marketing@hcl.com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89C710-231E-BE99-2436-2A2EAAF7C300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537" y="1310964"/>
            <a:ext cx="3986562" cy="3950444"/>
          </a:xfrm>
          <a:prstGeom prst="rect">
            <a:avLst/>
          </a:prstGeom>
        </p:spPr>
      </p:pic>
      <p:sp>
        <p:nvSpPr>
          <p:cNvPr id="10" name="Text Placeholder 14">
            <a:extLst>
              <a:ext uri="{FF2B5EF4-FFF2-40B4-BE49-F238E27FC236}">
                <a16:creationId xmlns:a16="http://schemas.microsoft.com/office/drawing/2014/main" id="{87B17459-1C4B-6BCE-B6AB-7C370C632CD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84400" y="375008"/>
            <a:ext cx="11620800" cy="912347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2399" b="1"/>
            </a:lvl1pPr>
            <a:lvl2pPr marL="0" inden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None/>
              <a:defRPr sz="1799" b="0"/>
            </a:lvl2pPr>
            <a:lvl3pPr marL="0" indent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None/>
              <a:defRPr sz="1799" b="0"/>
            </a:lvl3pPr>
            <a:lvl4pPr marL="0" indent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None/>
              <a:defRPr sz="1799" b="0"/>
            </a:lvl4pPr>
            <a:lvl5pPr marL="0" indent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None/>
              <a:defRPr sz="1799" b="0"/>
            </a:lvl5pPr>
          </a:lstStyle>
          <a:p>
            <a:pPr lvl="0"/>
            <a:r>
              <a:rPr lang="en-GB" dirty="0"/>
              <a:t>[Title and two content] First level &lt;Heading&gt;</a:t>
            </a:r>
          </a:p>
          <a:p>
            <a:pPr lvl="1"/>
            <a:r>
              <a:rPr lang="en-GB" dirty="0"/>
              <a:t>Second level &lt;Subheading&gt;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6E46DE3-3AD0-6E23-03C4-25CED86ABCD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11032" y="6631462"/>
            <a:ext cx="1167844" cy="141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8166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End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phic 12">
            <a:extLst>
              <a:ext uri="{FF2B5EF4-FFF2-40B4-BE49-F238E27FC236}">
                <a16:creationId xmlns:a16="http://schemas.microsoft.com/office/drawing/2014/main" id="{0DC9CCDD-E18A-8BCA-A202-4103585D14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19636" y="3215588"/>
            <a:ext cx="5349715" cy="663970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C259CEB8-247F-9468-EAF9-677F5C9E4D9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259705" y="6277709"/>
            <a:ext cx="1671320" cy="161193"/>
          </a:xfrm>
          <a:prstGeom prst="rect">
            <a:avLst/>
          </a:prstGeom>
        </p:spPr>
      </p:pic>
      <p:pic>
        <p:nvPicPr>
          <p:cNvPr id="3" name="Picture 2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CF0D233C-E41B-CE3C-6D3F-4172692205A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EB3D053-D819-62D3-FFF8-F6D10D87E922}"/>
              </a:ext>
            </a:extLst>
          </p:cNvPr>
          <p:cNvSpPr txBox="1"/>
          <p:nvPr/>
        </p:nvSpPr>
        <p:spPr>
          <a:xfrm>
            <a:off x="4822284" y="5007141"/>
            <a:ext cx="2544417" cy="3122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798" b="0" i="0" u="sng" dirty="0">
                <a:solidFill>
                  <a:schemeClr val="bg1"/>
                </a:solidFill>
                <a:effectLst/>
                <a:latin typeface="+mj-lt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camworks.com</a:t>
            </a:r>
          </a:p>
          <a:p>
            <a:pPr algn="ctr"/>
            <a:endParaRPr lang="en-GB" sz="500" b="0" i="0" u="sng" dirty="0">
              <a:solidFill>
                <a:schemeClr val="bg1"/>
              </a:solidFill>
              <a:effectLst/>
              <a:latin typeface="+mj-lt"/>
              <a:hlinkClick r:id="rId7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algn="ctr"/>
            <a:r>
              <a:rPr lang="en-GB" sz="4798" b="0" i="0" u="sng" dirty="0">
                <a:solidFill>
                  <a:schemeClr val="bg1"/>
                </a:solidFill>
                <a:effectLst/>
                <a:latin typeface="+mj-lt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hcltechsw.com</a:t>
            </a:r>
            <a:endParaRPr lang="en-US" sz="4798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EECF528F-4C25-A726-C785-C6EAEE05A76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419636" y="3215588"/>
            <a:ext cx="5349715" cy="663970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C836B256-E47E-504A-8A55-53682F78DD0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259705" y="6277709"/>
            <a:ext cx="1671320" cy="161193"/>
          </a:xfrm>
          <a:prstGeom prst="rect">
            <a:avLst/>
          </a:prstGeom>
        </p:spPr>
      </p:pic>
      <p:pic>
        <p:nvPicPr>
          <p:cNvPr id="6" name="Picture 5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20A8B6B3-222E-E67F-5250-3C8B7AC193FB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BD39222-9571-2EDB-12E1-018469FF19C5}"/>
              </a:ext>
            </a:extLst>
          </p:cNvPr>
          <p:cNvSpPr txBox="1"/>
          <p:nvPr userDrawn="1"/>
        </p:nvSpPr>
        <p:spPr>
          <a:xfrm>
            <a:off x="4823792" y="6119338"/>
            <a:ext cx="2544417" cy="15690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798" b="0" i="0" u="sng" dirty="0">
                <a:solidFill>
                  <a:schemeClr val="bg1"/>
                </a:solidFill>
                <a:effectLst/>
                <a:latin typeface="+mj-lt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hcltechsw.com</a:t>
            </a:r>
            <a:endParaRPr lang="en-US" sz="4798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05563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: v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32876ADA-B404-2AFE-0B56-3186ED74B4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351525C-3492-7BBC-9B19-21F66283DBD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58774" y="1401245"/>
            <a:ext cx="4965700" cy="1892808"/>
          </a:xfrm>
        </p:spPr>
        <p:txBody>
          <a:bodyPr anchor="b">
            <a:normAutofit/>
          </a:bodyPr>
          <a:lstStyle>
            <a:lvl1pPr algn="l">
              <a:defRPr sz="3599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[Title slide: v2] &lt;Heading&gt;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9FCD46E-7AD3-29F9-871F-4041A94DF59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58774" y="3497886"/>
            <a:ext cx="4965700" cy="1097280"/>
          </a:xfrm>
        </p:spPr>
        <p:txBody>
          <a:bodyPr>
            <a:normAutofit/>
          </a:bodyPr>
          <a:lstStyle>
            <a:lvl1pPr marL="0" indent="0" algn="l">
              <a:spcAft>
                <a:spcPts val="0"/>
              </a:spcAft>
              <a:buNone/>
              <a:defRPr sz="2499">
                <a:solidFill>
                  <a:schemeClr val="bg1"/>
                </a:solidFill>
              </a:defRPr>
            </a:lvl1pPr>
            <a:lvl2pPr marL="457063" indent="0" algn="ctr">
              <a:buNone/>
              <a:defRPr sz="1999"/>
            </a:lvl2pPr>
            <a:lvl3pPr marL="914126" indent="0" algn="ctr">
              <a:buNone/>
              <a:defRPr sz="1799"/>
            </a:lvl3pPr>
            <a:lvl4pPr marL="1371189" indent="0" algn="ctr">
              <a:buNone/>
              <a:defRPr sz="1600"/>
            </a:lvl4pPr>
            <a:lvl5pPr marL="1828251" indent="0" algn="ctr">
              <a:buNone/>
              <a:defRPr sz="1600"/>
            </a:lvl5pPr>
            <a:lvl6pPr marL="2285314" indent="0" algn="ctr">
              <a:buNone/>
              <a:defRPr sz="1600"/>
            </a:lvl6pPr>
            <a:lvl7pPr marL="2742377" indent="0" algn="ctr">
              <a:buNone/>
              <a:defRPr sz="1600"/>
            </a:lvl7pPr>
            <a:lvl8pPr marL="3199440" indent="0" algn="ctr">
              <a:buNone/>
              <a:defRPr sz="1600"/>
            </a:lvl8pPr>
            <a:lvl9pPr marL="3656503" indent="0" algn="ctr">
              <a:buNone/>
              <a:defRPr sz="1600"/>
            </a:lvl9pPr>
          </a:lstStyle>
          <a:p>
            <a:r>
              <a:rPr lang="en-GB" dirty="0"/>
              <a:t>&lt;Subheading&gt;</a:t>
            </a: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0DC9CCDD-E18A-8BCA-A202-4103585D14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58774" y="429673"/>
            <a:ext cx="3254376" cy="403911"/>
          </a:xfrm>
          <a:prstGeom prst="rect">
            <a:avLst/>
          </a:prstGeom>
        </p:spPr>
      </p:pic>
      <p:sp>
        <p:nvSpPr>
          <p:cNvPr id="16" name="Text Placeholder 14">
            <a:extLst>
              <a:ext uri="{FF2B5EF4-FFF2-40B4-BE49-F238E27FC236}">
                <a16:creationId xmlns:a16="http://schemas.microsoft.com/office/drawing/2014/main" id="{1D8A629A-EF2F-5952-A0B4-2292F58FB32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58774" y="4733021"/>
            <a:ext cx="4965700" cy="457200"/>
          </a:xfrm>
        </p:spPr>
        <p:txBody>
          <a:bodyPr anchor="b" anchorCtr="0">
            <a:normAutofit/>
          </a:bodyPr>
          <a:lstStyle>
            <a:lvl1pPr marL="0" indent="0">
              <a:spcAft>
                <a:spcPts val="0"/>
              </a:spcAft>
              <a:buFont typeface="Arial" panose="020B0604020202020204" pitchFamily="34" charset="0"/>
              <a:buNone/>
              <a:defRPr sz="1500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b="0"/>
            </a:lvl2pPr>
            <a:lvl3pPr marL="0" indent="0">
              <a:spcAft>
                <a:spcPts val="0"/>
              </a:spcAft>
              <a:buNone/>
              <a:defRPr/>
            </a:lvl3pPr>
            <a:lvl4pPr marL="0" indent="0">
              <a:spcAft>
                <a:spcPts val="0"/>
              </a:spcAft>
              <a:buNone/>
              <a:defRPr/>
            </a:lvl4pPr>
            <a:lvl5pPr marL="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GB" dirty="0"/>
              <a:t>&lt;Details of presenter&gt;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05679C4-AC49-2E81-7A8D-DF7B8922B51D}"/>
              </a:ext>
            </a:extLst>
          </p:cNvPr>
          <p:cNvSpPr txBox="1"/>
          <p:nvPr/>
        </p:nvSpPr>
        <p:spPr>
          <a:xfrm>
            <a:off x="358774" y="6438644"/>
            <a:ext cx="1846659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600" dirty="0">
                <a:solidFill>
                  <a:schemeClr val="bg1"/>
                </a:solidFill>
              </a:rPr>
              <a:t>Copyright © 2022 HCL Software Limited | Confidential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0AD41B6-FB93-DC9C-C5D8-A917AE36217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8774" y="5700131"/>
            <a:ext cx="2221122" cy="228600"/>
          </a:xfrm>
          <a:prstGeom prst="rect">
            <a:avLst/>
          </a:prstGeom>
        </p:spPr>
      </p:pic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A3D9706-0809-5820-F8A3-832505CF652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AAE50A44-FC7E-F717-D1B6-BAC06E5A9ED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58774" y="429673"/>
            <a:ext cx="3254376" cy="40391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D2C32D2-080D-C74B-D2A3-A0AAA6F755CA}"/>
              </a:ext>
            </a:extLst>
          </p:cNvPr>
          <p:cNvSpPr txBox="1"/>
          <p:nvPr userDrawn="1"/>
        </p:nvSpPr>
        <p:spPr>
          <a:xfrm>
            <a:off x="358774" y="6438644"/>
            <a:ext cx="1846659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600" dirty="0">
                <a:solidFill>
                  <a:schemeClr val="bg1"/>
                </a:solidFill>
              </a:rPr>
              <a:t>Copyright © 2022 HCL Software Limited | Confidential</a:t>
            </a:r>
          </a:p>
        </p:txBody>
      </p:sp>
    </p:spTree>
    <p:extLst>
      <p:ext uri="{BB962C8B-B14F-4D97-AF65-F5344CB8AC3E}">
        <p14:creationId xmlns:p14="http://schemas.microsoft.com/office/powerpoint/2010/main" val="2743688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78">
          <p15:clr>
            <a:srgbClr val="FBAE40"/>
          </p15:clr>
        </p15:guide>
        <p15:guide id="2" pos="224">
          <p15:clr>
            <a:srgbClr val="FBAE40"/>
          </p15:clr>
        </p15:guide>
        <p15:guide id="3" pos="7456">
          <p15:clr>
            <a:srgbClr val="FBAE40"/>
          </p15:clr>
        </p15:guide>
        <p15:guide id="4" orient="horz" pos="4102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63818F-9F52-91C6-8F68-55716FFE40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23DE9-57AA-F442-8072-D01B734FB9F8}" type="datetime1">
              <a:rPr lang="en-GB" smtClean="0"/>
              <a:pPr/>
              <a:t>16/01/2024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C64144-CC99-AFFD-1BF3-2EE31154F9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&lt;Footer&gt;</a:t>
            </a:r>
          </a:p>
        </p:txBody>
      </p:sp>
      <p:sp>
        <p:nvSpPr>
          <p:cNvPr id="20" name="Text Placeholder 14">
            <a:extLst>
              <a:ext uri="{FF2B5EF4-FFF2-40B4-BE49-F238E27FC236}">
                <a16:creationId xmlns:a16="http://schemas.microsoft.com/office/drawing/2014/main" id="{206A6E27-639A-AF9B-9D72-E6255565516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84400" y="375008"/>
            <a:ext cx="11620800" cy="912347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2399" b="1">
                <a:solidFill>
                  <a:schemeClr val="accent4"/>
                </a:solidFill>
              </a:defRPr>
            </a:lvl1pPr>
            <a:lvl2pPr marL="0" inden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None/>
              <a:defRPr sz="1799" b="0"/>
            </a:lvl2pPr>
            <a:lvl3pPr marL="0" indent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None/>
              <a:defRPr sz="1799" b="0"/>
            </a:lvl3pPr>
            <a:lvl4pPr marL="0" indent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None/>
              <a:defRPr sz="1799" b="0"/>
            </a:lvl4pPr>
            <a:lvl5pPr marL="0" indent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None/>
              <a:defRPr sz="1799" b="0"/>
            </a:lvl5pPr>
          </a:lstStyle>
          <a:p>
            <a:pPr lvl="0"/>
            <a:r>
              <a:rPr lang="en-GB" dirty="0"/>
              <a:t>[Title only] First level &lt;Heading&gt; Add elements as required, use the grid to create the layouts</a:t>
            </a:r>
          </a:p>
          <a:p>
            <a:pPr lvl="1"/>
            <a:r>
              <a:rPr lang="en-GB" dirty="0"/>
              <a:t>Second level &lt;Subheading&gt;</a:t>
            </a:r>
          </a:p>
        </p:txBody>
      </p:sp>
    </p:spTree>
    <p:extLst>
      <p:ext uri="{BB962C8B-B14F-4D97-AF65-F5344CB8AC3E}">
        <p14:creationId xmlns:p14="http://schemas.microsoft.com/office/powerpoint/2010/main" val="3579391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80">
          <p15:clr>
            <a:srgbClr val="FBAE40"/>
          </p15:clr>
        </p15:guide>
        <p15:guide id="2" pos="3812">
          <p15:clr>
            <a:srgbClr val="FBAE40"/>
          </p15:clr>
        </p15:guide>
        <p15:guide id="3" pos="180">
          <p15:clr>
            <a:srgbClr val="FBAE40"/>
          </p15:clr>
        </p15:guide>
        <p15:guide id="4" pos="1356">
          <p15:clr>
            <a:srgbClr val="FBAE40"/>
          </p15:clr>
        </p15:guide>
        <p15:guide id="5" pos="2584">
          <p15:clr>
            <a:srgbClr val="FBAE40"/>
          </p15:clr>
        </p15:guide>
        <p15:guide id="6" pos="5094">
          <p15:clr>
            <a:srgbClr val="FBAE40"/>
          </p15:clr>
        </p15:guide>
        <p15:guide id="7" pos="6270">
          <p15:clr>
            <a:srgbClr val="FBAE40"/>
          </p15:clr>
        </p15:guide>
        <p15:guide id="8" pos="7500">
          <p15:clr>
            <a:srgbClr val="FBAE40"/>
          </p15:clr>
        </p15:guide>
        <p15:guide id="9" orient="horz" pos="902">
          <p15:clr>
            <a:srgbClr val="FBAE40"/>
          </p15:clr>
        </p15:guide>
        <p15:guide id="10" orient="horz" pos="3992">
          <p15:clr>
            <a:srgbClr val="FBAE40"/>
          </p15:clr>
        </p15:guide>
        <p15:guide id="11" pos="1408">
          <p15:clr>
            <a:srgbClr val="FBAE40"/>
          </p15:clr>
        </p15:guide>
        <p15:guide id="12" pos="2636">
          <p15:clr>
            <a:srgbClr val="FBAE40"/>
          </p15:clr>
        </p15:guide>
        <p15:guide id="13" pos="3866">
          <p15:clr>
            <a:srgbClr val="FBAE40"/>
          </p15:clr>
        </p15:guide>
        <p15:guide id="14" pos="5042">
          <p15:clr>
            <a:srgbClr val="FBAE40"/>
          </p15:clr>
        </p15:guide>
        <p15:guide id="15" pos="6322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: v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night sky&#10;&#10;Description automatically generated">
            <a:extLst>
              <a:ext uri="{FF2B5EF4-FFF2-40B4-BE49-F238E27FC236}">
                <a16:creationId xmlns:a16="http://schemas.microsoft.com/office/drawing/2014/main" id="{31506E47-16C4-0AA4-5ABC-A6D0CB539F1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351525C-3492-7BBC-9B19-21F66283DBD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58775" y="1228725"/>
            <a:ext cx="4964400" cy="2387600"/>
          </a:xfrm>
        </p:spPr>
        <p:txBody>
          <a:bodyPr anchor="b">
            <a:normAutofit/>
          </a:bodyPr>
          <a:lstStyle>
            <a:lvl1pPr algn="l">
              <a:defRPr sz="3599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[Title slide: v1] &lt;Heading&gt;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9FCD46E-7AD3-29F9-871F-4041A94DF59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58775" y="4006850"/>
            <a:ext cx="4964400" cy="1339850"/>
          </a:xfrm>
        </p:spPr>
        <p:txBody>
          <a:bodyPr>
            <a:normAutofit/>
          </a:bodyPr>
          <a:lstStyle>
            <a:lvl1pPr marL="0" indent="0" algn="l">
              <a:spcAft>
                <a:spcPts val="0"/>
              </a:spcAft>
              <a:buNone/>
              <a:defRPr sz="2499">
                <a:solidFill>
                  <a:schemeClr val="bg1"/>
                </a:solidFill>
              </a:defRPr>
            </a:lvl1pPr>
            <a:lvl2pPr marL="457063" indent="0" algn="ctr">
              <a:buNone/>
              <a:defRPr sz="1999"/>
            </a:lvl2pPr>
            <a:lvl3pPr marL="914126" indent="0" algn="ctr">
              <a:buNone/>
              <a:defRPr sz="1799"/>
            </a:lvl3pPr>
            <a:lvl4pPr marL="1371189" indent="0" algn="ctr">
              <a:buNone/>
              <a:defRPr sz="1600"/>
            </a:lvl4pPr>
            <a:lvl5pPr marL="1828251" indent="0" algn="ctr">
              <a:buNone/>
              <a:defRPr sz="1600"/>
            </a:lvl5pPr>
            <a:lvl6pPr marL="2285314" indent="0" algn="ctr">
              <a:buNone/>
              <a:defRPr sz="1600"/>
            </a:lvl6pPr>
            <a:lvl7pPr marL="2742377" indent="0" algn="ctr">
              <a:buNone/>
              <a:defRPr sz="1600"/>
            </a:lvl7pPr>
            <a:lvl8pPr marL="3199440" indent="0" algn="ctr">
              <a:buNone/>
              <a:defRPr sz="1600"/>
            </a:lvl8pPr>
            <a:lvl9pPr marL="3656503" indent="0" algn="ctr">
              <a:buNone/>
              <a:defRPr sz="1600"/>
            </a:lvl9pPr>
          </a:lstStyle>
          <a:p>
            <a:r>
              <a:rPr lang="en-GB" dirty="0"/>
              <a:t>&lt;Subheading&gt;</a:t>
            </a: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0DC9CCDD-E18A-8BCA-A202-4103585D14A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58774" y="429673"/>
            <a:ext cx="3254376" cy="403911"/>
          </a:xfrm>
          <a:prstGeom prst="rect">
            <a:avLst/>
          </a:prstGeom>
        </p:spPr>
      </p:pic>
      <p:sp>
        <p:nvSpPr>
          <p:cNvPr id="16" name="Text Placeholder 14">
            <a:extLst>
              <a:ext uri="{FF2B5EF4-FFF2-40B4-BE49-F238E27FC236}">
                <a16:creationId xmlns:a16="http://schemas.microsoft.com/office/drawing/2014/main" id="{1D8A629A-EF2F-5952-A0B4-2292F58FB32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58774" y="5638801"/>
            <a:ext cx="4965700" cy="677862"/>
          </a:xfrm>
        </p:spPr>
        <p:txBody>
          <a:bodyPr anchor="b" anchorCtr="0">
            <a:normAutofit/>
          </a:bodyPr>
          <a:lstStyle>
            <a:lvl1pPr marL="0" indent="0">
              <a:spcAft>
                <a:spcPts val="0"/>
              </a:spcAft>
              <a:buFont typeface="Arial" panose="020B0604020202020204" pitchFamily="34" charset="0"/>
              <a:buNone/>
              <a:defRPr sz="1500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b="0"/>
            </a:lvl2pPr>
            <a:lvl3pPr marL="0" indent="0">
              <a:spcAft>
                <a:spcPts val="0"/>
              </a:spcAft>
              <a:buNone/>
              <a:defRPr/>
            </a:lvl3pPr>
            <a:lvl4pPr marL="0" indent="0">
              <a:spcAft>
                <a:spcPts val="0"/>
              </a:spcAft>
              <a:buNone/>
              <a:defRPr/>
            </a:lvl4pPr>
            <a:lvl5pPr marL="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GB" dirty="0"/>
              <a:t>&lt;Details of presenter&gt;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05679C4-AC49-2E81-7A8D-DF7B8922B51D}"/>
              </a:ext>
            </a:extLst>
          </p:cNvPr>
          <p:cNvSpPr txBox="1"/>
          <p:nvPr userDrawn="1"/>
        </p:nvSpPr>
        <p:spPr>
          <a:xfrm>
            <a:off x="358774" y="6438644"/>
            <a:ext cx="1846659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600" dirty="0">
                <a:solidFill>
                  <a:schemeClr val="bg1"/>
                </a:solidFill>
              </a:rPr>
              <a:t>Copyright © 2022 HCL Software Limited | Confidential</a:t>
            </a:r>
          </a:p>
        </p:txBody>
      </p:sp>
    </p:spTree>
    <p:extLst>
      <p:ext uri="{BB962C8B-B14F-4D97-AF65-F5344CB8AC3E}">
        <p14:creationId xmlns:p14="http://schemas.microsoft.com/office/powerpoint/2010/main" val="220213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78">
          <p15:clr>
            <a:srgbClr val="FBAE40"/>
          </p15:clr>
        </p15:guide>
        <p15:guide id="2" pos="224">
          <p15:clr>
            <a:srgbClr val="FBAE40"/>
          </p15:clr>
        </p15:guide>
        <p15:guide id="3" pos="7456">
          <p15:clr>
            <a:srgbClr val="FBAE40"/>
          </p15:clr>
        </p15:guide>
        <p15:guide id="4" orient="horz" pos="4102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: v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32876ADA-B404-2AFE-0B56-3186ED74B42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351525C-3492-7BBC-9B19-21F66283DBD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58774" y="1228725"/>
            <a:ext cx="4965700" cy="2387600"/>
          </a:xfrm>
        </p:spPr>
        <p:txBody>
          <a:bodyPr anchor="b">
            <a:normAutofit/>
          </a:bodyPr>
          <a:lstStyle>
            <a:lvl1pPr algn="l">
              <a:defRPr sz="3599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[Title slide: v2] &lt;Heading&gt;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9FCD46E-7AD3-29F9-871F-4041A94DF59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58774" y="4006850"/>
            <a:ext cx="4965700" cy="1339850"/>
          </a:xfrm>
        </p:spPr>
        <p:txBody>
          <a:bodyPr>
            <a:normAutofit/>
          </a:bodyPr>
          <a:lstStyle>
            <a:lvl1pPr marL="0" indent="0" algn="l">
              <a:spcAft>
                <a:spcPts val="0"/>
              </a:spcAft>
              <a:buNone/>
              <a:defRPr sz="2499">
                <a:solidFill>
                  <a:schemeClr val="bg1"/>
                </a:solidFill>
              </a:defRPr>
            </a:lvl1pPr>
            <a:lvl2pPr marL="457063" indent="0" algn="ctr">
              <a:buNone/>
              <a:defRPr sz="1999"/>
            </a:lvl2pPr>
            <a:lvl3pPr marL="914126" indent="0" algn="ctr">
              <a:buNone/>
              <a:defRPr sz="1799"/>
            </a:lvl3pPr>
            <a:lvl4pPr marL="1371189" indent="0" algn="ctr">
              <a:buNone/>
              <a:defRPr sz="1600"/>
            </a:lvl4pPr>
            <a:lvl5pPr marL="1828251" indent="0" algn="ctr">
              <a:buNone/>
              <a:defRPr sz="1600"/>
            </a:lvl5pPr>
            <a:lvl6pPr marL="2285314" indent="0" algn="ctr">
              <a:buNone/>
              <a:defRPr sz="1600"/>
            </a:lvl6pPr>
            <a:lvl7pPr marL="2742377" indent="0" algn="ctr">
              <a:buNone/>
              <a:defRPr sz="1600"/>
            </a:lvl7pPr>
            <a:lvl8pPr marL="3199440" indent="0" algn="ctr">
              <a:buNone/>
              <a:defRPr sz="1600"/>
            </a:lvl8pPr>
            <a:lvl9pPr marL="3656503" indent="0" algn="ctr">
              <a:buNone/>
              <a:defRPr sz="1600"/>
            </a:lvl9pPr>
          </a:lstStyle>
          <a:p>
            <a:r>
              <a:rPr lang="en-GB" dirty="0"/>
              <a:t>&lt;Subheading&gt;</a:t>
            </a: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0DC9CCDD-E18A-8BCA-A202-4103585D14A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58774" y="429673"/>
            <a:ext cx="3254376" cy="403911"/>
          </a:xfrm>
          <a:prstGeom prst="rect">
            <a:avLst/>
          </a:prstGeom>
        </p:spPr>
      </p:pic>
      <p:sp>
        <p:nvSpPr>
          <p:cNvPr id="16" name="Text Placeholder 14">
            <a:extLst>
              <a:ext uri="{FF2B5EF4-FFF2-40B4-BE49-F238E27FC236}">
                <a16:creationId xmlns:a16="http://schemas.microsoft.com/office/drawing/2014/main" id="{1D8A629A-EF2F-5952-A0B4-2292F58FB32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58774" y="5638801"/>
            <a:ext cx="4965700" cy="677862"/>
          </a:xfrm>
        </p:spPr>
        <p:txBody>
          <a:bodyPr anchor="b" anchorCtr="0">
            <a:normAutofit/>
          </a:bodyPr>
          <a:lstStyle>
            <a:lvl1pPr marL="0" indent="0">
              <a:spcAft>
                <a:spcPts val="0"/>
              </a:spcAft>
              <a:buFont typeface="Arial" panose="020B0604020202020204" pitchFamily="34" charset="0"/>
              <a:buNone/>
              <a:defRPr sz="1500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b="0"/>
            </a:lvl2pPr>
            <a:lvl3pPr marL="0" indent="0">
              <a:spcAft>
                <a:spcPts val="0"/>
              </a:spcAft>
              <a:buNone/>
              <a:defRPr/>
            </a:lvl3pPr>
            <a:lvl4pPr marL="0" indent="0">
              <a:spcAft>
                <a:spcPts val="0"/>
              </a:spcAft>
              <a:buNone/>
              <a:defRPr/>
            </a:lvl4pPr>
            <a:lvl5pPr marL="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GB" dirty="0"/>
              <a:t>&lt;Details of presenter&gt;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05679C4-AC49-2E81-7A8D-DF7B8922B51D}"/>
              </a:ext>
            </a:extLst>
          </p:cNvPr>
          <p:cNvSpPr txBox="1"/>
          <p:nvPr userDrawn="1"/>
        </p:nvSpPr>
        <p:spPr>
          <a:xfrm>
            <a:off x="358774" y="6438644"/>
            <a:ext cx="1846659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600" dirty="0">
                <a:solidFill>
                  <a:schemeClr val="bg1"/>
                </a:solidFill>
              </a:rPr>
              <a:t>Copyright © 2022 HCL Software Limited | Confidential</a:t>
            </a:r>
          </a:p>
        </p:txBody>
      </p:sp>
    </p:spTree>
    <p:extLst>
      <p:ext uri="{BB962C8B-B14F-4D97-AF65-F5344CB8AC3E}">
        <p14:creationId xmlns:p14="http://schemas.microsoft.com/office/powerpoint/2010/main" val="1149043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78">
          <p15:clr>
            <a:srgbClr val="FBAE40"/>
          </p15:clr>
        </p15:guide>
        <p15:guide id="2" pos="224">
          <p15:clr>
            <a:srgbClr val="FBAE40"/>
          </p15:clr>
        </p15:guide>
        <p15:guide id="3" pos="7456">
          <p15:clr>
            <a:srgbClr val="FBAE40"/>
          </p15:clr>
        </p15:guide>
        <p15:guide id="4" orient="horz" pos="4102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: v3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B5836201-40FA-45B0-8E64-1B9998BC35E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351525C-3492-7BBC-9B19-21F66283DBD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58775" y="1228725"/>
            <a:ext cx="4964400" cy="2387600"/>
          </a:xfrm>
        </p:spPr>
        <p:txBody>
          <a:bodyPr anchor="b">
            <a:normAutofit/>
          </a:bodyPr>
          <a:lstStyle>
            <a:lvl1pPr algn="l">
              <a:defRPr sz="3599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[Title slide: v3] &lt;Heading&gt;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9FCD46E-7AD3-29F9-871F-4041A94DF59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58775" y="4006850"/>
            <a:ext cx="4964400" cy="1339850"/>
          </a:xfrm>
        </p:spPr>
        <p:txBody>
          <a:bodyPr>
            <a:normAutofit/>
          </a:bodyPr>
          <a:lstStyle>
            <a:lvl1pPr marL="0" indent="0" algn="l">
              <a:spcAft>
                <a:spcPts val="0"/>
              </a:spcAft>
              <a:buNone/>
              <a:defRPr sz="2499">
                <a:solidFill>
                  <a:schemeClr val="bg1"/>
                </a:solidFill>
              </a:defRPr>
            </a:lvl1pPr>
            <a:lvl2pPr marL="457063" indent="0" algn="ctr">
              <a:buNone/>
              <a:defRPr sz="1999"/>
            </a:lvl2pPr>
            <a:lvl3pPr marL="914126" indent="0" algn="ctr">
              <a:buNone/>
              <a:defRPr sz="1799"/>
            </a:lvl3pPr>
            <a:lvl4pPr marL="1371189" indent="0" algn="ctr">
              <a:buNone/>
              <a:defRPr sz="1600"/>
            </a:lvl4pPr>
            <a:lvl5pPr marL="1828251" indent="0" algn="ctr">
              <a:buNone/>
              <a:defRPr sz="1600"/>
            </a:lvl5pPr>
            <a:lvl6pPr marL="2285314" indent="0" algn="ctr">
              <a:buNone/>
              <a:defRPr sz="1600"/>
            </a:lvl6pPr>
            <a:lvl7pPr marL="2742377" indent="0" algn="ctr">
              <a:buNone/>
              <a:defRPr sz="1600"/>
            </a:lvl7pPr>
            <a:lvl8pPr marL="3199440" indent="0" algn="ctr">
              <a:buNone/>
              <a:defRPr sz="1600"/>
            </a:lvl8pPr>
            <a:lvl9pPr marL="3656503" indent="0" algn="ctr">
              <a:buNone/>
              <a:defRPr sz="1600"/>
            </a:lvl9pPr>
          </a:lstStyle>
          <a:p>
            <a:r>
              <a:rPr lang="en-GB" dirty="0"/>
              <a:t>&lt;Subheading&gt;</a:t>
            </a: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0DC9CCDD-E18A-8BCA-A202-4103585D14A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58774" y="429673"/>
            <a:ext cx="3254376" cy="403911"/>
          </a:xfrm>
          <a:prstGeom prst="rect">
            <a:avLst/>
          </a:prstGeom>
        </p:spPr>
      </p:pic>
      <p:sp>
        <p:nvSpPr>
          <p:cNvPr id="16" name="Text Placeholder 14">
            <a:extLst>
              <a:ext uri="{FF2B5EF4-FFF2-40B4-BE49-F238E27FC236}">
                <a16:creationId xmlns:a16="http://schemas.microsoft.com/office/drawing/2014/main" id="{1D8A629A-EF2F-5952-A0B4-2292F58FB32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58775" y="5638801"/>
            <a:ext cx="4964400" cy="677862"/>
          </a:xfrm>
        </p:spPr>
        <p:txBody>
          <a:bodyPr anchor="b" anchorCtr="0">
            <a:normAutofit/>
          </a:bodyPr>
          <a:lstStyle>
            <a:lvl1pPr marL="0" indent="0">
              <a:spcAft>
                <a:spcPts val="0"/>
              </a:spcAft>
              <a:buFont typeface="Arial" panose="020B0604020202020204" pitchFamily="34" charset="0"/>
              <a:buNone/>
              <a:defRPr sz="1500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b="0"/>
            </a:lvl2pPr>
            <a:lvl3pPr marL="0" indent="0">
              <a:spcAft>
                <a:spcPts val="0"/>
              </a:spcAft>
              <a:buNone/>
              <a:defRPr/>
            </a:lvl3pPr>
            <a:lvl4pPr marL="0" indent="0">
              <a:spcAft>
                <a:spcPts val="0"/>
              </a:spcAft>
              <a:buNone/>
              <a:defRPr/>
            </a:lvl4pPr>
            <a:lvl5pPr marL="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GB" dirty="0"/>
              <a:t>&lt;Details of presenter&gt;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05679C4-AC49-2E81-7A8D-DF7B8922B51D}"/>
              </a:ext>
            </a:extLst>
          </p:cNvPr>
          <p:cNvSpPr txBox="1"/>
          <p:nvPr userDrawn="1"/>
        </p:nvSpPr>
        <p:spPr>
          <a:xfrm>
            <a:off x="358774" y="6438644"/>
            <a:ext cx="1846659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600" dirty="0">
                <a:solidFill>
                  <a:schemeClr val="bg1"/>
                </a:solidFill>
              </a:rPr>
              <a:t>Copyright © 2022 HCL Software Limited | Confidential</a:t>
            </a:r>
          </a:p>
        </p:txBody>
      </p:sp>
    </p:spTree>
    <p:extLst>
      <p:ext uri="{BB962C8B-B14F-4D97-AF65-F5344CB8AC3E}">
        <p14:creationId xmlns:p14="http://schemas.microsoft.com/office/powerpoint/2010/main" val="3466164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78">
          <p15:clr>
            <a:srgbClr val="FBAE40"/>
          </p15:clr>
        </p15:guide>
        <p15:guide id="2" pos="224">
          <p15:clr>
            <a:srgbClr val="FBAE40"/>
          </p15:clr>
        </p15:guide>
        <p15:guide id="3" pos="7456">
          <p15:clr>
            <a:srgbClr val="FBAE40"/>
          </p15:clr>
        </p15:guide>
        <p15:guide id="4" orient="horz" pos="4102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: v4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CA5265A8-D7AE-D0DA-0584-F357C899F21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351525C-3492-7BBC-9B19-21F66283DBD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58775" y="1228725"/>
            <a:ext cx="4964400" cy="2387600"/>
          </a:xfrm>
        </p:spPr>
        <p:txBody>
          <a:bodyPr anchor="b">
            <a:normAutofit/>
          </a:bodyPr>
          <a:lstStyle>
            <a:lvl1pPr algn="l">
              <a:defRPr sz="3599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[Title slide: v4] &lt;Heading&gt;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9FCD46E-7AD3-29F9-871F-4041A94DF59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58775" y="4006850"/>
            <a:ext cx="4964400" cy="1339850"/>
          </a:xfrm>
        </p:spPr>
        <p:txBody>
          <a:bodyPr>
            <a:normAutofit/>
          </a:bodyPr>
          <a:lstStyle>
            <a:lvl1pPr marL="0" indent="0" algn="l">
              <a:spcAft>
                <a:spcPts val="0"/>
              </a:spcAft>
              <a:buNone/>
              <a:defRPr sz="2499">
                <a:solidFill>
                  <a:schemeClr val="bg1"/>
                </a:solidFill>
              </a:defRPr>
            </a:lvl1pPr>
            <a:lvl2pPr marL="457063" indent="0" algn="ctr">
              <a:buNone/>
              <a:defRPr sz="1999"/>
            </a:lvl2pPr>
            <a:lvl3pPr marL="914126" indent="0" algn="ctr">
              <a:buNone/>
              <a:defRPr sz="1799"/>
            </a:lvl3pPr>
            <a:lvl4pPr marL="1371189" indent="0" algn="ctr">
              <a:buNone/>
              <a:defRPr sz="1600"/>
            </a:lvl4pPr>
            <a:lvl5pPr marL="1828251" indent="0" algn="ctr">
              <a:buNone/>
              <a:defRPr sz="1600"/>
            </a:lvl5pPr>
            <a:lvl6pPr marL="2285314" indent="0" algn="ctr">
              <a:buNone/>
              <a:defRPr sz="1600"/>
            </a:lvl6pPr>
            <a:lvl7pPr marL="2742377" indent="0" algn="ctr">
              <a:buNone/>
              <a:defRPr sz="1600"/>
            </a:lvl7pPr>
            <a:lvl8pPr marL="3199440" indent="0" algn="ctr">
              <a:buNone/>
              <a:defRPr sz="1600"/>
            </a:lvl8pPr>
            <a:lvl9pPr marL="3656503" indent="0" algn="ctr">
              <a:buNone/>
              <a:defRPr sz="1600"/>
            </a:lvl9pPr>
          </a:lstStyle>
          <a:p>
            <a:r>
              <a:rPr lang="en-GB" dirty="0"/>
              <a:t>&lt;Subheading&gt;</a:t>
            </a: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0DC9CCDD-E18A-8BCA-A202-4103585D14A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58774" y="429673"/>
            <a:ext cx="3254376" cy="403911"/>
          </a:xfrm>
          <a:prstGeom prst="rect">
            <a:avLst/>
          </a:prstGeom>
        </p:spPr>
      </p:pic>
      <p:sp>
        <p:nvSpPr>
          <p:cNvPr id="16" name="Text Placeholder 14">
            <a:extLst>
              <a:ext uri="{FF2B5EF4-FFF2-40B4-BE49-F238E27FC236}">
                <a16:creationId xmlns:a16="http://schemas.microsoft.com/office/drawing/2014/main" id="{1D8A629A-EF2F-5952-A0B4-2292F58FB32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58775" y="5638801"/>
            <a:ext cx="4964400" cy="677862"/>
          </a:xfrm>
        </p:spPr>
        <p:txBody>
          <a:bodyPr anchor="b" anchorCtr="0">
            <a:normAutofit/>
          </a:bodyPr>
          <a:lstStyle>
            <a:lvl1pPr marL="0" indent="0">
              <a:spcAft>
                <a:spcPts val="0"/>
              </a:spcAft>
              <a:buFont typeface="Arial" panose="020B0604020202020204" pitchFamily="34" charset="0"/>
              <a:buNone/>
              <a:defRPr sz="1500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b="0"/>
            </a:lvl2pPr>
            <a:lvl3pPr marL="0" indent="0">
              <a:spcAft>
                <a:spcPts val="0"/>
              </a:spcAft>
              <a:buNone/>
              <a:defRPr/>
            </a:lvl3pPr>
            <a:lvl4pPr marL="0" indent="0">
              <a:spcAft>
                <a:spcPts val="0"/>
              </a:spcAft>
              <a:buNone/>
              <a:defRPr/>
            </a:lvl4pPr>
            <a:lvl5pPr marL="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GB" dirty="0"/>
              <a:t>&lt;Details of presenter&gt;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05679C4-AC49-2E81-7A8D-DF7B8922B51D}"/>
              </a:ext>
            </a:extLst>
          </p:cNvPr>
          <p:cNvSpPr txBox="1"/>
          <p:nvPr userDrawn="1"/>
        </p:nvSpPr>
        <p:spPr>
          <a:xfrm>
            <a:off x="358774" y="6438644"/>
            <a:ext cx="1846659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600" dirty="0">
                <a:solidFill>
                  <a:schemeClr val="bg1"/>
                </a:solidFill>
              </a:rPr>
              <a:t>Copyright © 2022 HCL Software Limited | Confidential</a:t>
            </a:r>
          </a:p>
        </p:txBody>
      </p:sp>
    </p:spTree>
    <p:extLst>
      <p:ext uri="{BB962C8B-B14F-4D97-AF65-F5344CB8AC3E}">
        <p14:creationId xmlns:p14="http://schemas.microsoft.com/office/powerpoint/2010/main" val="789558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78">
          <p15:clr>
            <a:srgbClr val="FBAE40"/>
          </p15:clr>
        </p15:guide>
        <p15:guide id="2" pos="224">
          <p15:clr>
            <a:srgbClr val="FBAE40"/>
          </p15:clr>
        </p15:guide>
        <p15:guide id="3" pos="7456">
          <p15:clr>
            <a:srgbClr val="FBAE40"/>
          </p15:clr>
        </p15:guide>
        <p15:guide id="4" orient="horz" pos="4102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: v5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CE10BF01-ABB1-9B4A-0F8F-6A128D56EF6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351525C-3492-7BBC-9B19-21F66283DBD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58775" y="1228725"/>
            <a:ext cx="4964400" cy="2387600"/>
          </a:xfrm>
        </p:spPr>
        <p:txBody>
          <a:bodyPr anchor="b">
            <a:normAutofit/>
          </a:bodyPr>
          <a:lstStyle>
            <a:lvl1pPr algn="l">
              <a:defRPr sz="3599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[Title slide: v5] &lt;Heading&gt;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9FCD46E-7AD3-29F9-871F-4041A94DF59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58775" y="4006850"/>
            <a:ext cx="4964400" cy="1339850"/>
          </a:xfrm>
        </p:spPr>
        <p:txBody>
          <a:bodyPr>
            <a:normAutofit/>
          </a:bodyPr>
          <a:lstStyle>
            <a:lvl1pPr marL="0" indent="0" algn="l">
              <a:spcAft>
                <a:spcPts val="0"/>
              </a:spcAft>
              <a:buNone/>
              <a:defRPr sz="2499">
                <a:solidFill>
                  <a:schemeClr val="bg1"/>
                </a:solidFill>
              </a:defRPr>
            </a:lvl1pPr>
            <a:lvl2pPr marL="457063" indent="0" algn="ctr">
              <a:buNone/>
              <a:defRPr sz="1999"/>
            </a:lvl2pPr>
            <a:lvl3pPr marL="914126" indent="0" algn="ctr">
              <a:buNone/>
              <a:defRPr sz="1799"/>
            </a:lvl3pPr>
            <a:lvl4pPr marL="1371189" indent="0" algn="ctr">
              <a:buNone/>
              <a:defRPr sz="1600"/>
            </a:lvl4pPr>
            <a:lvl5pPr marL="1828251" indent="0" algn="ctr">
              <a:buNone/>
              <a:defRPr sz="1600"/>
            </a:lvl5pPr>
            <a:lvl6pPr marL="2285314" indent="0" algn="ctr">
              <a:buNone/>
              <a:defRPr sz="1600"/>
            </a:lvl6pPr>
            <a:lvl7pPr marL="2742377" indent="0" algn="ctr">
              <a:buNone/>
              <a:defRPr sz="1600"/>
            </a:lvl7pPr>
            <a:lvl8pPr marL="3199440" indent="0" algn="ctr">
              <a:buNone/>
              <a:defRPr sz="1600"/>
            </a:lvl8pPr>
            <a:lvl9pPr marL="3656503" indent="0" algn="ctr">
              <a:buNone/>
              <a:defRPr sz="1600"/>
            </a:lvl9pPr>
          </a:lstStyle>
          <a:p>
            <a:r>
              <a:rPr lang="en-GB" dirty="0"/>
              <a:t>&lt;Subheading&gt;</a:t>
            </a: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0DC9CCDD-E18A-8BCA-A202-4103585D14A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58774" y="429673"/>
            <a:ext cx="3254376" cy="403911"/>
          </a:xfrm>
          <a:prstGeom prst="rect">
            <a:avLst/>
          </a:prstGeom>
        </p:spPr>
      </p:pic>
      <p:sp>
        <p:nvSpPr>
          <p:cNvPr id="16" name="Text Placeholder 14">
            <a:extLst>
              <a:ext uri="{FF2B5EF4-FFF2-40B4-BE49-F238E27FC236}">
                <a16:creationId xmlns:a16="http://schemas.microsoft.com/office/drawing/2014/main" id="{1D8A629A-EF2F-5952-A0B4-2292F58FB32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58775" y="5638801"/>
            <a:ext cx="4964400" cy="677862"/>
          </a:xfrm>
        </p:spPr>
        <p:txBody>
          <a:bodyPr anchor="b" anchorCtr="0">
            <a:normAutofit/>
          </a:bodyPr>
          <a:lstStyle>
            <a:lvl1pPr marL="0" indent="0">
              <a:spcAft>
                <a:spcPts val="0"/>
              </a:spcAft>
              <a:buFont typeface="Arial" panose="020B0604020202020204" pitchFamily="34" charset="0"/>
              <a:buNone/>
              <a:defRPr sz="1500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b="0"/>
            </a:lvl2pPr>
            <a:lvl3pPr marL="0" indent="0">
              <a:spcAft>
                <a:spcPts val="0"/>
              </a:spcAft>
              <a:buNone/>
              <a:defRPr/>
            </a:lvl3pPr>
            <a:lvl4pPr marL="0" indent="0">
              <a:spcAft>
                <a:spcPts val="0"/>
              </a:spcAft>
              <a:buNone/>
              <a:defRPr/>
            </a:lvl4pPr>
            <a:lvl5pPr marL="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GB" dirty="0"/>
              <a:t>&lt;Details of presenter&gt;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05679C4-AC49-2E81-7A8D-DF7B8922B51D}"/>
              </a:ext>
            </a:extLst>
          </p:cNvPr>
          <p:cNvSpPr txBox="1"/>
          <p:nvPr userDrawn="1"/>
        </p:nvSpPr>
        <p:spPr>
          <a:xfrm>
            <a:off x="358774" y="6438644"/>
            <a:ext cx="1846659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600" dirty="0">
                <a:solidFill>
                  <a:schemeClr val="bg1"/>
                </a:solidFill>
              </a:rPr>
              <a:t>Copyright © 2022 HCL Software Limited | Confidential</a:t>
            </a:r>
          </a:p>
        </p:txBody>
      </p:sp>
    </p:spTree>
    <p:extLst>
      <p:ext uri="{BB962C8B-B14F-4D97-AF65-F5344CB8AC3E}">
        <p14:creationId xmlns:p14="http://schemas.microsoft.com/office/powerpoint/2010/main" val="2957002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78">
          <p15:clr>
            <a:srgbClr val="FBAE40"/>
          </p15:clr>
        </p15:guide>
        <p15:guide id="2" pos="224">
          <p15:clr>
            <a:srgbClr val="FBAE40"/>
          </p15:clr>
        </p15:guide>
        <p15:guide id="3" pos="7456">
          <p15:clr>
            <a:srgbClr val="FBAE40"/>
          </p15:clr>
        </p15:guide>
        <p15:guide id="4" orient="horz" pos="4102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: v6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80F5A2D8-94C9-9D1C-F1FD-F9B59C9035E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80000" y="0"/>
            <a:ext cx="7117425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351525C-3492-7BBC-9B19-21F66283DBD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58774" y="1228725"/>
            <a:ext cx="4176650" cy="2387600"/>
          </a:xfrm>
        </p:spPr>
        <p:txBody>
          <a:bodyPr anchor="b">
            <a:normAutofit/>
          </a:bodyPr>
          <a:lstStyle>
            <a:lvl1pPr algn="l">
              <a:defRPr sz="3599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[Title slide: v6] &lt;Heading&gt;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9FCD46E-7AD3-29F9-871F-4041A94DF59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58774" y="4006850"/>
            <a:ext cx="4179600" cy="1339850"/>
          </a:xfrm>
        </p:spPr>
        <p:txBody>
          <a:bodyPr>
            <a:normAutofit/>
          </a:bodyPr>
          <a:lstStyle>
            <a:lvl1pPr marL="0" indent="0" algn="l">
              <a:spcAft>
                <a:spcPts val="0"/>
              </a:spcAft>
              <a:buNone/>
              <a:defRPr sz="2499">
                <a:solidFill>
                  <a:schemeClr val="tx1"/>
                </a:solidFill>
              </a:defRPr>
            </a:lvl1pPr>
            <a:lvl2pPr marL="457063" indent="0" algn="ctr">
              <a:buNone/>
              <a:defRPr sz="1999"/>
            </a:lvl2pPr>
            <a:lvl3pPr marL="914126" indent="0" algn="ctr">
              <a:buNone/>
              <a:defRPr sz="1799"/>
            </a:lvl3pPr>
            <a:lvl4pPr marL="1371189" indent="0" algn="ctr">
              <a:buNone/>
              <a:defRPr sz="1600"/>
            </a:lvl4pPr>
            <a:lvl5pPr marL="1828251" indent="0" algn="ctr">
              <a:buNone/>
              <a:defRPr sz="1600"/>
            </a:lvl5pPr>
            <a:lvl6pPr marL="2285314" indent="0" algn="ctr">
              <a:buNone/>
              <a:defRPr sz="1600"/>
            </a:lvl6pPr>
            <a:lvl7pPr marL="2742377" indent="0" algn="ctr">
              <a:buNone/>
              <a:defRPr sz="1600"/>
            </a:lvl7pPr>
            <a:lvl8pPr marL="3199440" indent="0" algn="ctr">
              <a:buNone/>
              <a:defRPr sz="1600"/>
            </a:lvl8pPr>
            <a:lvl9pPr marL="3656503" indent="0" algn="ctr">
              <a:buNone/>
              <a:defRPr sz="1600"/>
            </a:lvl9pPr>
          </a:lstStyle>
          <a:p>
            <a:r>
              <a:rPr lang="en-GB" dirty="0"/>
              <a:t>&lt;Subheading&gt;</a:t>
            </a: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0DC9CCDD-E18A-8BCA-A202-4103585D14A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58774" y="429673"/>
            <a:ext cx="3254376" cy="403911"/>
          </a:xfrm>
          <a:prstGeom prst="rect">
            <a:avLst/>
          </a:prstGeom>
        </p:spPr>
      </p:pic>
      <p:sp>
        <p:nvSpPr>
          <p:cNvPr id="16" name="Text Placeholder 14">
            <a:extLst>
              <a:ext uri="{FF2B5EF4-FFF2-40B4-BE49-F238E27FC236}">
                <a16:creationId xmlns:a16="http://schemas.microsoft.com/office/drawing/2014/main" id="{1D8A629A-EF2F-5952-A0B4-2292F58FB32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58774" y="5638801"/>
            <a:ext cx="4179600" cy="677862"/>
          </a:xfrm>
        </p:spPr>
        <p:txBody>
          <a:bodyPr anchor="b" anchorCtr="0">
            <a:normAutofit/>
          </a:bodyPr>
          <a:lstStyle>
            <a:lvl1pPr marL="0" indent="0">
              <a:spcAft>
                <a:spcPts val="0"/>
              </a:spcAft>
              <a:buFont typeface="Arial" panose="020B0604020202020204" pitchFamily="34" charset="0"/>
              <a:buNone/>
              <a:defRPr sz="1500">
                <a:solidFill>
                  <a:schemeClr val="tx1"/>
                </a:solidFill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b="0"/>
            </a:lvl2pPr>
            <a:lvl3pPr marL="0" indent="0">
              <a:spcAft>
                <a:spcPts val="0"/>
              </a:spcAft>
              <a:buNone/>
              <a:defRPr/>
            </a:lvl3pPr>
            <a:lvl4pPr marL="0" indent="0">
              <a:spcAft>
                <a:spcPts val="0"/>
              </a:spcAft>
              <a:buNone/>
              <a:defRPr/>
            </a:lvl4pPr>
            <a:lvl5pPr marL="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GB" dirty="0"/>
              <a:t>&lt;Details of presenter&gt;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05679C4-AC49-2E81-7A8D-DF7B8922B51D}"/>
              </a:ext>
            </a:extLst>
          </p:cNvPr>
          <p:cNvSpPr txBox="1"/>
          <p:nvPr userDrawn="1"/>
        </p:nvSpPr>
        <p:spPr>
          <a:xfrm>
            <a:off x="358774" y="6438644"/>
            <a:ext cx="1846659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600" dirty="0">
                <a:solidFill>
                  <a:schemeClr val="tx1"/>
                </a:solidFill>
              </a:rPr>
              <a:t>Copyright © 2022 HCL Software Limited | Confidential</a:t>
            </a:r>
          </a:p>
        </p:txBody>
      </p:sp>
    </p:spTree>
    <p:extLst>
      <p:ext uri="{BB962C8B-B14F-4D97-AF65-F5344CB8AC3E}">
        <p14:creationId xmlns:p14="http://schemas.microsoft.com/office/powerpoint/2010/main" val="4157493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78">
          <p15:clr>
            <a:srgbClr val="FBAE40"/>
          </p15:clr>
        </p15:guide>
        <p15:guide id="2" pos="224">
          <p15:clr>
            <a:srgbClr val="FBAE40"/>
          </p15:clr>
        </p15:guide>
        <p15:guide id="3" pos="7456">
          <p15:clr>
            <a:srgbClr val="FBAE40"/>
          </p15:clr>
        </p15:guide>
        <p15:guide id="4" orient="horz" pos="4102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: v7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 descr="A picture containing shape&#10;&#10;Description automatically generated">
            <a:extLst>
              <a:ext uri="{FF2B5EF4-FFF2-40B4-BE49-F238E27FC236}">
                <a16:creationId xmlns:a16="http://schemas.microsoft.com/office/drawing/2014/main" id="{9EC2CBF1-048C-7702-069E-04F43EF739C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68711" y="0"/>
            <a:ext cx="712328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351525C-3492-7BBC-9B19-21F66283DBD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58774" y="1228725"/>
            <a:ext cx="4176650" cy="2387600"/>
          </a:xfrm>
        </p:spPr>
        <p:txBody>
          <a:bodyPr anchor="b">
            <a:normAutofit/>
          </a:bodyPr>
          <a:lstStyle>
            <a:lvl1pPr algn="l">
              <a:defRPr sz="3599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[Title slide: v7] &lt;Heading&gt;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9FCD46E-7AD3-29F9-871F-4041A94DF59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58774" y="4006850"/>
            <a:ext cx="4176650" cy="1339850"/>
          </a:xfrm>
        </p:spPr>
        <p:txBody>
          <a:bodyPr>
            <a:normAutofit/>
          </a:bodyPr>
          <a:lstStyle>
            <a:lvl1pPr marL="0" indent="0" algn="l">
              <a:spcAft>
                <a:spcPts val="0"/>
              </a:spcAft>
              <a:buNone/>
              <a:defRPr sz="2499">
                <a:solidFill>
                  <a:schemeClr val="tx1"/>
                </a:solidFill>
              </a:defRPr>
            </a:lvl1pPr>
            <a:lvl2pPr marL="457063" indent="0" algn="ctr">
              <a:buNone/>
              <a:defRPr sz="1999"/>
            </a:lvl2pPr>
            <a:lvl3pPr marL="914126" indent="0" algn="ctr">
              <a:buNone/>
              <a:defRPr sz="1799"/>
            </a:lvl3pPr>
            <a:lvl4pPr marL="1371189" indent="0" algn="ctr">
              <a:buNone/>
              <a:defRPr sz="1600"/>
            </a:lvl4pPr>
            <a:lvl5pPr marL="1828251" indent="0" algn="ctr">
              <a:buNone/>
              <a:defRPr sz="1600"/>
            </a:lvl5pPr>
            <a:lvl6pPr marL="2285314" indent="0" algn="ctr">
              <a:buNone/>
              <a:defRPr sz="1600"/>
            </a:lvl6pPr>
            <a:lvl7pPr marL="2742377" indent="0" algn="ctr">
              <a:buNone/>
              <a:defRPr sz="1600"/>
            </a:lvl7pPr>
            <a:lvl8pPr marL="3199440" indent="0" algn="ctr">
              <a:buNone/>
              <a:defRPr sz="1600"/>
            </a:lvl8pPr>
            <a:lvl9pPr marL="3656503" indent="0" algn="ctr">
              <a:buNone/>
              <a:defRPr sz="1600"/>
            </a:lvl9pPr>
          </a:lstStyle>
          <a:p>
            <a:r>
              <a:rPr lang="en-GB" dirty="0"/>
              <a:t>&lt;Subheading&gt;</a:t>
            </a: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0DC9CCDD-E18A-8BCA-A202-4103585D14A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58774" y="429673"/>
            <a:ext cx="3254376" cy="403911"/>
          </a:xfrm>
          <a:prstGeom prst="rect">
            <a:avLst/>
          </a:prstGeom>
        </p:spPr>
      </p:pic>
      <p:sp>
        <p:nvSpPr>
          <p:cNvPr id="16" name="Text Placeholder 14">
            <a:extLst>
              <a:ext uri="{FF2B5EF4-FFF2-40B4-BE49-F238E27FC236}">
                <a16:creationId xmlns:a16="http://schemas.microsoft.com/office/drawing/2014/main" id="{1D8A629A-EF2F-5952-A0B4-2292F58FB32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58774" y="5638801"/>
            <a:ext cx="4179600" cy="677862"/>
          </a:xfrm>
        </p:spPr>
        <p:txBody>
          <a:bodyPr anchor="b" anchorCtr="0">
            <a:normAutofit/>
          </a:bodyPr>
          <a:lstStyle>
            <a:lvl1pPr marL="0" indent="0">
              <a:spcAft>
                <a:spcPts val="0"/>
              </a:spcAft>
              <a:buFont typeface="Arial" panose="020B0604020202020204" pitchFamily="34" charset="0"/>
              <a:buNone/>
              <a:defRPr sz="1500">
                <a:solidFill>
                  <a:schemeClr val="tx1"/>
                </a:solidFill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b="0"/>
            </a:lvl2pPr>
            <a:lvl3pPr marL="0" indent="0">
              <a:spcAft>
                <a:spcPts val="0"/>
              </a:spcAft>
              <a:buNone/>
              <a:defRPr/>
            </a:lvl3pPr>
            <a:lvl4pPr marL="0" indent="0">
              <a:spcAft>
                <a:spcPts val="0"/>
              </a:spcAft>
              <a:buNone/>
              <a:defRPr/>
            </a:lvl4pPr>
            <a:lvl5pPr marL="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GB" dirty="0"/>
              <a:t>&lt;Details of presenter&gt;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05679C4-AC49-2E81-7A8D-DF7B8922B51D}"/>
              </a:ext>
            </a:extLst>
          </p:cNvPr>
          <p:cNvSpPr txBox="1"/>
          <p:nvPr userDrawn="1"/>
        </p:nvSpPr>
        <p:spPr>
          <a:xfrm>
            <a:off x="358774" y="6438644"/>
            <a:ext cx="1846659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600" dirty="0">
                <a:solidFill>
                  <a:schemeClr val="tx1"/>
                </a:solidFill>
              </a:rPr>
              <a:t>Copyright © 2023 HCL Software Limited | Confidential</a:t>
            </a:r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B2522682-C7CA-DA57-B971-83B2C3CA52A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912656" y="0"/>
            <a:ext cx="6279344" cy="6858000"/>
          </a:xfrm>
          <a:custGeom>
            <a:avLst/>
            <a:gdLst>
              <a:gd name="connsiteX0" fmla="*/ 3246486 w 6279344"/>
              <a:gd name="connsiteY0" fmla="*/ 0 h 6858000"/>
              <a:gd name="connsiteX1" fmla="*/ 6279344 w 6279344"/>
              <a:gd name="connsiteY1" fmla="*/ 0 h 6858000"/>
              <a:gd name="connsiteX2" fmla="*/ 6279344 w 6279344"/>
              <a:gd name="connsiteY2" fmla="*/ 6858000 h 6858000"/>
              <a:gd name="connsiteX3" fmla="*/ 3246486 w 6279344"/>
              <a:gd name="connsiteY3" fmla="*/ 6858000 h 6858000"/>
              <a:gd name="connsiteX4" fmla="*/ 128082 w 6279344"/>
              <a:gd name="connsiteY4" fmla="*/ 3737624 h 6858000"/>
              <a:gd name="connsiteX5" fmla="*/ 7841 w 6279344"/>
              <a:gd name="connsiteY5" fmla="*/ 3511111 h 6858000"/>
              <a:gd name="connsiteX6" fmla="*/ 0 w 6279344"/>
              <a:gd name="connsiteY6" fmla="*/ 3429000 h 6858000"/>
              <a:gd name="connsiteX7" fmla="*/ 7841 w 6279344"/>
              <a:gd name="connsiteY7" fmla="*/ 3346890 h 6858000"/>
              <a:gd name="connsiteX8" fmla="*/ 128082 w 6279344"/>
              <a:gd name="connsiteY8" fmla="*/ 312037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279344" h="6858000">
                <a:moveTo>
                  <a:pt x="3246486" y="0"/>
                </a:moveTo>
                <a:lnTo>
                  <a:pt x="6279344" y="0"/>
                </a:lnTo>
                <a:lnTo>
                  <a:pt x="6279344" y="6858000"/>
                </a:lnTo>
                <a:lnTo>
                  <a:pt x="3246486" y="6858000"/>
                </a:lnTo>
                <a:lnTo>
                  <a:pt x="128082" y="3737624"/>
                </a:lnTo>
                <a:cubicBezTo>
                  <a:pt x="63939" y="3673439"/>
                  <a:pt x="23868" y="3594173"/>
                  <a:pt x="7841" y="3511111"/>
                </a:cubicBezTo>
                <a:lnTo>
                  <a:pt x="0" y="3429000"/>
                </a:lnTo>
                <a:lnTo>
                  <a:pt x="7841" y="3346890"/>
                </a:lnTo>
                <a:cubicBezTo>
                  <a:pt x="23868" y="3263827"/>
                  <a:pt x="63939" y="3184561"/>
                  <a:pt x="128082" y="3120376"/>
                </a:cubicBezTo>
                <a:close/>
              </a:path>
            </a:pathLst>
          </a:custGeom>
        </p:spPr>
        <p:txBody>
          <a:bodyPr wrap="square" bIns="1080000" anchor="ctr" anchorCtr="1">
            <a:noAutofit/>
          </a:bodyPr>
          <a:lstStyle/>
          <a:p>
            <a:r>
              <a:rPr lang="en-GB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628943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78">
          <p15:clr>
            <a:srgbClr val="FBAE40"/>
          </p15:clr>
        </p15:guide>
        <p15:guide id="2" pos="224">
          <p15:clr>
            <a:srgbClr val="FBAE40"/>
          </p15:clr>
        </p15:guide>
        <p15:guide id="3" pos="7456">
          <p15:clr>
            <a:srgbClr val="FBAE40"/>
          </p15:clr>
        </p15:guide>
        <p15:guide id="4" orient="horz" pos="4102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: v8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hape&#10;&#10;Description automatically generated">
            <a:extLst>
              <a:ext uri="{FF2B5EF4-FFF2-40B4-BE49-F238E27FC236}">
                <a16:creationId xmlns:a16="http://schemas.microsoft.com/office/drawing/2014/main" id="{682D7515-22B8-FF83-7A42-47369BDDDFB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68711" y="0"/>
            <a:ext cx="712328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351525C-3492-7BBC-9B19-21F66283DBD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58774" y="1228725"/>
            <a:ext cx="4176650" cy="2387600"/>
          </a:xfrm>
        </p:spPr>
        <p:txBody>
          <a:bodyPr anchor="b">
            <a:normAutofit/>
          </a:bodyPr>
          <a:lstStyle>
            <a:lvl1pPr algn="l">
              <a:defRPr sz="3599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[Title slide: v8] &lt;Heading&gt;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9FCD46E-7AD3-29F9-871F-4041A94DF59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58774" y="4006850"/>
            <a:ext cx="4176650" cy="1339850"/>
          </a:xfrm>
        </p:spPr>
        <p:txBody>
          <a:bodyPr>
            <a:normAutofit/>
          </a:bodyPr>
          <a:lstStyle>
            <a:lvl1pPr marL="0" indent="0" algn="l">
              <a:spcAft>
                <a:spcPts val="0"/>
              </a:spcAft>
              <a:buNone/>
              <a:defRPr sz="2499">
                <a:solidFill>
                  <a:schemeClr val="tx1"/>
                </a:solidFill>
              </a:defRPr>
            </a:lvl1pPr>
            <a:lvl2pPr marL="457063" indent="0" algn="ctr">
              <a:buNone/>
              <a:defRPr sz="1999"/>
            </a:lvl2pPr>
            <a:lvl3pPr marL="914126" indent="0" algn="ctr">
              <a:buNone/>
              <a:defRPr sz="1799"/>
            </a:lvl3pPr>
            <a:lvl4pPr marL="1371189" indent="0" algn="ctr">
              <a:buNone/>
              <a:defRPr sz="1600"/>
            </a:lvl4pPr>
            <a:lvl5pPr marL="1828251" indent="0" algn="ctr">
              <a:buNone/>
              <a:defRPr sz="1600"/>
            </a:lvl5pPr>
            <a:lvl6pPr marL="2285314" indent="0" algn="ctr">
              <a:buNone/>
              <a:defRPr sz="1600"/>
            </a:lvl6pPr>
            <a:lvl7pPr marL="2742377" indent="0" algn="ctr">
              <a:buNone/>
              <a:defRPr sz="1600"/>
            </a:lvl7pPr>
            <a:lvl8pPr marL="3199440" indent="0" algn="ctr">
              <a:buNone/>
              <a:defRPr sz="1600"/>
            </a:lvl8pPr>
            <a:lvl9pPr marL="3656503" indent="0" algn="ctr">
              <a:buNone/>
              <a:defRPr sz="1600"/>
            </a:lvl9pPr>
          </a:lstStyle>
          <a:p>
            <a:r>
              <a:rPr lang="en-GB" dirty="0"/>
              <a:t>&lt;Subheading&gt;</a:t>
            </a: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0DC9CCDD-E18A-8BCA-A202-4103585D14A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58774" y="429673"/>
            <a:ext cx="3254376" cy="403911"/>
          </a:xfrm>
          <a:prstGeom prst="rect">
            <a:avLst/>
          </a:prstGeom>
        </p:spPr>
      </p:pic>
      <p:sp>
        <p:nvSpPr>
          <p:cNvPr id="16" name="Text Placeholder 14">
            <a:extLst>
              <a:ext uri="{FF2B5EF4-FFF2-40B4-BE49-F238E27FC236}">
                <a16:creationId xmlns:a16="http://schemas.microsoft.com/office/drawing/2014/main" id="{1D8A629A-EF2F-5952-A0B4-2292F58FB32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58774" y="5638801"/>
            <a:ext cx="4179600" cy="677862"/>
          </a:xfrm>
        </p:spPr>
        <p:txBody>
          <a:bodyPr anchor="b" anchorCtr="0">
            <a:normAutofit/>
          </a:bodyPr>
          <a:lstStyle>
            <a:lvl1pPr marL="0" indent="0">
              <a:spcAft>
                <a:spcPts val="0"/>
              </a:spcAft>
              <a:buFont typeface="Arial" panose="020B0604020202020204" pitchFamily="34" charset="0"/>
              <a:buNone/>
              <a:defRPr sz="1500">
                <a:solidFill>
                  <a:schemeClr val="tx1"/>
                </a:solidFill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b="0"/>
            </a:lvl2pPr>
            <a:lvl3pPr marL="0" indent="0">
              <a:spcAft>
                <a:spcPts val="0"/>
              </a:spcAft>
              <a:buNone/>
              <a:defRPr/>
            </a:lvl3pPr>
            <a:lvl4pPr marL="0" indent="0">
              <a:spcAft>
                <a:spcPts val="0"/>
              </a:spcAft>
              <a:buNone/>
              <a:defRPr/>
            </a:lvl4pPr>
            <a:lvl5pPr marL="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GB" dirty="0"/>
              <a:t>&lt;Details of presenter&gt;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05679C4-AC49-2E81-7A8D-DF7B8922B51D}"/>
              </a:ext>
            </a:extLst>
          </p:cNvPr>
          <p:cNvSpPr txBox="1"/>
          <p:nvPr userDrawn="1"/>
        </p:nvSpPr>
        <p:spPr>
          <a:xfrm>
            <a:off x="358774" y="6438644"/>
            <a:ext cx="1846659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600" dirty="0">
                <a:solidFill>
                  <a:schemeClr val="tx1"/>
                </a:solidFill>
              </a:rPr>
              <a:t>Copyright © 2022 HCL Software Limited | Confidential</a:t>
            </a:r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B2522682-C7CA-DA57-B971-83B2C3CA52A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912656" y="0"/>
            <a:ext cx="6279344" cy="6858000"/>
          </a:xfrm>
          <a:custGeom>
            <a:avLst/>
            <a:gdLst>
              <a:gd name="connsiteX0" fmla="*/ 3246486 w 6279344"/>
              <a:gd name="connsiteY0" fmla="*/ 0 h 6858000"/>
              <a:gd name="connsiteX1" fmla="*/ 6279344 w 6279344"/>
              <a:gd name="connsiteY1" fmla="*/ 0 h 6858000"/>
              <a:gd name="connsiteX2" fmla="*/ 6279344 w 6279344"/>
              <a:gd name="connsiteY2" fmla="*/ 6858000 h 6858000"/>
              <a:gd name="connsiteX3" fmla="*/ 3246486 w 6279344"/>
              <a:gd name="connsiteY3" fmla="*/ 6858000 h 6858000"/>
              <a:gd name="connsiteX4" fmla="*/ 128082 w 6279344"/>
              <a:gd name="connsiteY4" fmla="*/ 3737624 h 6858000"/>
              <a:gd name="connsiteX5" fmla="*/ 7841 w 6279344"/>
              <a:gd name="connsiteY5" fmla="*/ 3511111 h 6858000"/>
              <a:gd name="connsiteX6" fmla="*/ 0 w 6279344"/>
              <a:gd name="connsiteY6" fmla="*/ 3429000 h 6858000"/>
              <a:gd name="connsiteX7" fmla="*/ 7841 w 6279344"/>
              <a:gd name="connsiteY7" fmla="*/ 3346890 h 6858000"/>
              <a:gd name="connsiteX8" fmla="*/ 128082 w 6279344"/>
              <a:gd name="connsiteY8" fmla="*/ 312037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279344" h="6858000">
                <a:moveTo>
                  <a:pt x="3246486" y="0"/>
                </a:moveTo>
                <a:lnTo>
                  <a:pt x="6279344" y="0"/>
                </a:lnTo>
                <a:lnTo>
                  <a:pt x="6279344" y="6858000"/>
                </a:lnTo>
                <a:lnTo>
                  <a:pt x="3246486" y="6858000"/>
                </a:lnTo>
                <a:lnTo>
                  <a:pt x="128082" y="3737624"/>
                </a:lnTo>
                <a:cubicBezTo>
                  <a:pt x="63939" y="3673439"/>
                  <a:pt x="23868" y="3594173"/>
                  <a:pt x="7841" y="3511111"/>
                </a:cubicBezTo>
                <a:lnTo>
                  <a:pt x="0" y="3429000"/>
                </a:lnTo>
                <a:lnTo>
                  <a:pt x="7841" y="3346890"/>
                </a:lnTo>
                <a:cubicBezTo>
                  <a:pt x="23868" y="3263827"/>
                  <a:pt x="63939" y="3184561"/>
                  <a:pt x="128082" y="3120376"/>
                </a:cubicBezTo>
                <a:close/>
              </a:path>
            </a:pathLst>
          </a:custGeom>
        </p:spPr>
        <p:txBody>
          <a:bodyPr wrap="square" bIns="1080000" anchor="ctr" anchorCtr="1">
            <a:noAutofit/>
          </a:bodyPr>
          <a:lstStyle/>
          <a:p>
            <a:r>
              <a:rPr lang="en-GB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734929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78">
          <p15:clr>
            <a:srgbClr val="FBAE40"/>
          </p15:clr>
        </p15:guide>
        <p15:guide id="2" pos="224">
          <p15:clr>
            <a:srgbClr val="FBAE40"/>
          </p15:clr>
        </p15:guide>
        <p15:guide id="3" pos="7456">
          <p15:clr>
            <a:srgbClr val="FBAE40"/>
          </p15:clr>
        </p15:guide>
        <p15:guide id="4" orient="horz" pos="4102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: v9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51525C-3492-7BBC-9B19-21F66283DBD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58774" y="1228725"/>
            <a:ext cx="4176650" cy="2387600"/>
          </a:xfrm>
        </p:spPr>
        <p:txBody>
          <a:bodyPr anchor="b">
            <a:normAutofit/>
          </a:bodyPr>
          <a:lstStyle>
            <a:lvl1pPr algn="l">
              <a:defRPr sz="3599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[Title slide: v9] &lt;Heading&gt;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9FCD46E-7AD3-29F9-871F-4041A94DF59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58774" y="4006850"/>
            <a:ext cx="4176650" cy="1339850"/>
          </a:xfrm>
        </p:spPr>
        <p:txBody>
          <a:bodyPr>
            <a:normAutofit/>
          </a:bodyPr>
          <a:lstStyle>
            <a:lvl1pPr marL="0" indent="0" algn="l">
              <a:spcAft>
                <a:spcPts val="0"/>
              </a:spcAft>
              <a:buNone/>
              <a:defRPr sz="2499">
                <a:solidFill>
                  <a:schemeClr val="tx1"/>
                </a:solidFill>
              </a:defRPr>
            </a:lvl1pPr>
            <a:lvl2pPr marL="457063" indent="0" algn="ctr">
              <a:buNone/>
              <a:defRPr sz="1999"/>
            </a:lvl2pPr>
            <a:lvl3pPr marL="914126" indent="0" algn="ctr">
              <a:buNone/>
              <a:defRPr sz="1799"/>
            </a:lvl3pPr>
            <a:lvl4pPr marL="1371189" indent="0" algn="ctr">
              <a:buNone/>
              <a:defRPr sz="1600"/>
            </a:lvl4pPr>
            <a:lvl5pPr marL="1828251" indent="0" algn="ctr">
              <a:buNone/>
              <a:defRPr sz="1600"/>
            </a:lvl5pPr>
            <a:lvl6pPr marL="2285314" indent="0" algn="ctr">
              <a:buNone/>
              <a:defRPr sz="1600"/>
            </a:lvl6pPr>
            <a:lvl7pPr marL="2742377" indent="0" algn="ctr">
              <a:buNone/>
              <a:defRPr sz="1600"/>
            </a:lvl7pPr>
            <a:lvl8pPr marL="3199440" indent="0" algn="ctr">
              <a:buNone/>
              <a:defRPr sz="1600"/>
            </a:lvl8pPr>
            <a:lvl9pPr marL="3656503" indent="0" algn="ctr">
              <a:buNone/>
              <a:defRPr sz="1600"/>
            </a:lvl9pPr>
          </a:lstStyle>
          <a:p>
            <a:r>
              <a:rPr lang="en-GB" dirty="0"/>
              <a:t>&lt;Subheading&gt;</a:t>
            </a: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0DC9CCDD-E18A-8BCA-A202-4103585D14A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58774" y="429673"/>
            <a:ext cx="3254376" cy="403911"/>
          </a:xfrm>
          <a:prstGeom prst="rect">
            <a:avLst/>
          </a:prstGeom>
        </p:spPr>
      </p:pic>
      <p:sp>
        <p:nvSpPr>
          <p:cNvPr id="16" name="Text Placeholder 14">
            <a:extLst>
              <a:ext uri="{FF2B5EF4-FFF2-40B4-BE49-F238E27FC236}">
                <a16:creationId xmlns:a16="http://schemas.microsoft.com/office/drawing/2014/main" id="{1D8A629A-EF2F-5952-A0B4-2292F58FB32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58774" y="5638801"/>
            <a:ext cx="4179600" cy="677862"/>
          </a:xfrm>
        </p:spPr>
        <p:txBody>
          <a:bodyPr anchor="b" anchorCtr="0">
            <a:normAutofit/>
          </a:bodyPr>
          <a:lstStyle>
            <a:lvl1pPr marL="0" indent="0">
              <a:spcAft>
                <a:spcPts val="0"/>
              </a:spcAft>
              <a:buFont typeface="Arial" panose="020B0604020202020204" pitchFamily="34" charset="0"/>
              <a:buNone/>
              <a:defRPr sz="1500">
                <a:solidFill>
                  <a:schemeClr val="tx1"/>
                </a:solidFill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b="0"/>
            </a:lvl2pPr>
            <a:lvl3pPr marL="0" indent="0">
              <a:spcAft>
                <a:spcPts val="0"/>
              </a:spcAft>
              <a:buNone/>
              <a:defRPr/>
            </a:lvl3pPr>
            <a:lvl4pPr marL="0" indent="0">
              <a:spcAft>
                <a:spcPts val="0"/>
              </a:spcAft>
              <a:buNone/>
              <a:defRPr/>
            </a:lvl4pPr>
            <a:lvl5pPr marL="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GB" dirty="0"/>
              <a:t>&lt;Details of presenter&gt;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05679C4-AC49-2E81-7A8D-DF7B8922B51D}"/>
              </a:ext>
            </a:extLst>
          </p:cNvPr>
          <p:cNvSpPr txBox="1"/>
          <p:nvPr userDrawn="1"/>
        </p:nvSpPr>
        <p:spPr>
          <a:xfrm>
            <a:off x="358774" y="6438644"/>
            <a:ext cx="1846659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600" dirty="0">
                <a:solidFill>
                  <a:schemeClr val="tx1"/>
                </a:solidFill>
              </a:rPr>
              <a:t>Copyright © 2022 HCL Software Limited | Confidential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20885138-F00B-36E8-B5D2-5FFCE579C4F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073776" y="0"/>
            <a:ext cx="6118225" cy="6858000"/>
          </a:xfrm>
          <a:custGeom>
            <a:avLst/>
            <a:gdLst>
              <a:gd name="connsiteX0" fmla="*/ 53466 w 6118225"/>
              <a:gd name="connsiteY0" fmla="*/ 0 h 6858000"/>
              <a:gd name="connsiteX1" fmla="*/ 3401805 w 6118225"/>
              <a:gd name="connsiteY1" fmla="*/ 0 h 6858000"/>
              <a:gd name="connsiteX2" fmla="*/ 4106545 w 6118225"/>
              <a:gd name="connsiteY2" fmla="*/ 0 h 6858000"/>
              <a:gd name="connsiteX3" fmla="*/ 5067809 w 6118225"/>
              <a:gd name="connsiteY3" fmla="*/ 0 h 6858000"/>
              <a:gd name="connsiteX4" fmla="*/ 5121275 w 6118225"/>
              <a:gd name="connsiteY4" fmla="*/ 0 h 6858000"/>
              <a:gd name="connsiteX5" fmla="*/ 6118225 w 6118225"/>
              <a:gd name="connsiteY5" fmla="*/ 0 h 6858000"/>
              <a:gd name="connsiteX6" fmla="*/ 6118225 w 6118225"/>
              <a:gd name="connsiteY6" fmla="*/ 6858000 h 6858000"/>
              <a:gd name="connsiteX7" fmla="*/ 5121275 w 6118225"/>
              <a:gd name="connsiteY7" fmla="*/ 6858000 h 6858000"/>
              <a:gd name="connsiteX8" fmla="*/ 5067809 w 6118225"/>
              <a:gd name="connsiteY8" fmla="*/ 6858000 h 6858000"/>
              <a:gd name="connsiteX9" fmla="*/ 4106545 w 6118225"/>
              <a:gd name="connsiteY9" fmla="*/ 6858000 h 6858000"/>
              <a:gd name="connsiteX10" fmla="*/ 3401805 w 6118225"/>
              <a:gd name="connsiteY10" fmla="*/ 6858000 h 6858000"/>
              <a:gd name="connsiteX11" fmla="*/ 53466 w 6118225"/>
              <a:gd name="connsiteY11" fmla="*/ 6858000 h 6858000"/>
              <a:gd name="connsiteX12" fmla="*/ 0 w 6118225"/>
              <a:gd name="connsiteY12" fmla="*/ 6804534 h 6858000"/>
              <a:gd name="connsiteX13" fmla="*/ 0 w 6118225"/>
              <a:gd name="connsiteY13" fmla="*/ 53466 h 6858000"/>
              <a:gd name="connsiteX14" fmla="*/ 53466 w 6118225"/>
              <a:gd name="connsiteY1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118225" h="6858000">
                <a:moveTo>
                  <a:pt x="53466" y="0"/>
                </a:moveTo>
                <a:lnTo>
                  <a:pt x="3401805" y="0"/>
                </a:lnTo>
                <a:lnTo>
                  <a:pt x="4106545" y="0"/>
                </a:lnTo>
                <a:lnTo>
                  <a:pt x="5067809" y="0"/>
                </a:lnTo>
                <a:lnTo>
                  <a:pt x="5121275" y="0"/>
                </a:lnTo>
                <a:lnTo>
                  <a:pt x="6118225" y="0"/>
                </a:lnTo>
                <a:lnTo>
                  <a:pt x="6118225" y="6858000"/>
                </a:lnTo>
                <a:lnTo>
                  <a:pt x="5121275" y="6858000"/>
                </a:lnTo>
                <a:lnTo>
                  <a:pt x="5067809" y="6858000"/>
                </a:lnTo>
                <a:lnTo>
                  <a:pt x="4106545" y="6858000"/>
                </a:lnTo>
                <a:lnTo>
                  <a:pt x="3401805" y="6858000"/>
                </a:lnTo>
                <a:lnTo>
                  <a:pt x="53466" y="6858000"/>
                </a:lnTo>
                <a:cubicBezTo>
                  <a:pt x="23938" y="6858000"/>
                  <a:pt x="0" y="6834062"/>
                  <a:pt x="0" y="6804534"/>
                </a:cubicBezTo>
                <a:lnTo>
                  <a:pt x="0" y="53466"/>
                </a:lnTo>
                <a:cubicBezTo>
                  <a:pt x="0" y="23938"/>
                  <a:pt x="23938" y="0"/>
                  <a:pt x="53466" y="0"/>
                </a:cubicBezTo>
                <a:close/>
              </a:path>
            </a:pathLst>
          </a:custGeom>
          <a:noFill/>
        </p:spPr>
        <p:txBody>
          <a:bodyPr wrap="square" bIns="720000" anchor="ctr" anchorCtr="1">
            <a:noAutofit/>
          </a:bodyPr>
          <a:lstStyle/>
          <a:p>
            <a:r>
              <a:rPr lang="en-GB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20857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78">
          <p15:clr>
            <a:srgbClr val="FBAE40"/>
          </p15:clr>
        </p15:guide>
        <p15:guide id="2" pos="224">
          <p15:clr>
            <a:srgbClr val="FBAE40"/>
          </p15:clr>
        </p15:guide>
        <p15:guide id="3" pos="7456">
          <p15:clr>
            <a:srgbClr val="FBAE40"/>
          </p15:clr>
        </p15:guide>
        <p15:guide id="4" orient="horz" pos="4102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: v3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B5836201-40FA-45B0-8E64-1B9998BC35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351525C-3492-7BBC-9B19-21F66283DBD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58775" y="1401245"/>
            <a:ext cx="4964400" cy="1892808"/>
          </a:xfrm>
        </p:spPr>
        <p:txBody>
          <a:bodyPr anchor="b">
            <a:normAutofit/>
          </a:bodyPr>
          <a:lstStyle>
            <a:lvl1pPr algn="l">
              <a:defRPr sz="3599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[Title slide: v3] &lt;Heading&gt;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9FCD46E-7AD3-29F9-871F-4041A94DF59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58775" y="3489260"/>
            <a:ext cx="4964400" cy="1097280"/>
          </a:xfrm>
        </p:spPr>
        <p:txBody>
          <a:bodyPr>
            <a:normAutofit/>
          </a:bodyPr>
          <a:lstStyle>
            <a:lvl1pPr marL="0" indent="0" algn="l">
              <a:spcAft>
                <a:spcPts val="0"/>
              </a:spcAft>
              <a:buNone/>
              <a:defRPr sz="2499">
                <a:solidFill>
                  <a:schemeClr val="bg1"/>
                </a:solidFill>
              </a:defRPr>
            </a:lvl1pPr>
            <a:lvl2pPr marL="457063" indent="0" algn="ctr">
              <a:buNone/>
              <a:defRPr sz="1999"/>
            </a:lvl2pPr>
            <a:lvl3pPr marL="914126" indent="0" algn="ctr">
              <a:buNone/>
              <a:defRPr sz="1799"/>
            </a:lvl3pPr>
            <a:lvl4pPr marL="1371189" indent="0" algn="ctr">
              <a:buNone/>
              <a:defRPr sz="1600"/>
            </a:lvl4pPr>
            <a:lvl5pPr marL="1828251" indent="0" algn="ctr">
              <a:buNone/>
              <a:defRPr sz="1600"/>
            </a:lvl5pPr>
            <a:lvl6pPr marL="2285314" indent="0" algn="ctr">
              <a:buNone/>
              <a:defRPr sz="1600"/>
            </a:lvl6pPr>
            <a:lvl7pPr marL="2742377" indent="0" algn="ctr">
              <a:buNone/>
              <a:defRPr sz="1600"/>
            </a:lvl7pPr>
            <a:lvl8pPr marL="3199440" indent="0" algn="ctr">
              <a:buNone/>
              <a:defRPr sz="1600"/>
            </a:lvl8pPr>
            <a:lvl9pPr marL="3656503" indent="0" algn="ctr">
              <a:buNone/>
              <a:defRPr sz="1600"/>
            </a:lvl9pPr>
          </a:lstStyle>
          <a:p>
            <a:r>
              <a:rPr lang="en-GB" dirty="0"/>
              <a:t>&lt;Subheading&gt;</a:t>
            </a: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0DC9CCDD-E18A-8BCA-A202-4103585D14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58774" y="429673"/>
            <a:ext cx="3254376" cy="403911"/>
          </a:xfrm>
          <a:prstGeom prst="rect">
            <a:avLst/>
          </a:prstGeom>
        </p:spPr>
      </p:pic>
      <p:sp>
        <p:nvSpPr>
          <p:cNvPr id="16" name="Text Placeholder 14">
            <a:extLst>
              <a:ext uri="{FF2B5EF4-FFF2-40B4-BE49-F238E27FC236}">
                <a16:creationId xmlns:a16="http://schemas.microsoft.com/office/drawing/2014/main" id="{1D8A629A-EF2F-5952-A0B4-2292F58FB32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58775" y="4724396"/>
            <a:ext cx="4964400" cy="457200"/>
          </a:xfrm>
        </p:spPr>
        <p:txBody>
          <a:bodyPr anchor="b" anchorCtr="0">
            <a:normAutofit/>
          </a:bodyPr>
          <a:lstStyle>
            <a:lvl1pPr marL="0" indent="0">
              <a:spcAft>
                <a:spcPts val="0"/>
              </a:spcAft>
              <a:buFont typeface="Arial" panose="020B0604020202020204" pitchFamily="34" charset="0"/>
              <a:buNone/>
              <a:defRPr sz="1500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b="0"/>
            </a:lvl2pPr>
            <a:lvl3pPr marL="0" indent="0">
              <a:spcAft>
                <a:spcPts val="0"/>
              </a:spcAft>
              <a:buNone/>
              <a:defRPr/>
            </a:lvl3pPr>
            <a:lvl4pPr marL="0" indent="0">
              <a:spcAft>
                <a:spcPts val="0"/>
              </a:spcAft>
              <a:buNone/>
              <a:defRPr/>
            </a:lvl4pPr>
            <a:lvl5pPr marL="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GB" dirty="0"/>
              <a:t>&lt;Details of presenter&gt;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05679C4-AC49-2E81-7A8D-DF7B8922B51D}"/>
              </a:ext>
            </a:extLst>
          </p:cNvPr>
          <p:cNvSpPr txBox="1"/>
          <p:nvPr/>
        </p:nvSpPr>
        <p:spPr>
          <a:xfrm>
            <a:off x="358774" y="6438644"/>
            <a:ext cx="1846659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600" dirty="0">
                <a:solidFill>
                  <a:schemeClr val="bg1"/>
                </a:solidFill>
              </a:rPr>
              <a:t>Copyright © 2022 HCL Software Limited | Confidential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53424C6-80E8-E613-2A91-33D02F59BE7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8774" y="5695819"/>
            <a:ext cx="2221122" cy="228600"/>
          </a:xfrm>
          <a:prstGeom prst="rect">
            <a:avLst/>
          </a:prstGeom>
        </p:spPr>
      </p:pic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8C4C00BB-EF30-A69F-BE59-2F1E4C2ABAD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AA0D46E9-7AA9-75E2-55F3-B2668A65408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58774" y="429673"/>
            <a:ext cx="3254376" cy="40391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ED700DD-C0DC-688A-DE04-50A37A6D3B86}"/>
              </a:ext>
            </a:extLst>
          </p:cNvPr>
          <p:cNvSpPr txBox="1"/>
          <p:nvPr userDrawn="1"/>
        </p:nvSpPr>
        <p:spPr>
          <a:xfrm>
            <a:off x="358774" y="6438644"/>
            <a:ext cx="1846659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600" dirty="0">
                <a:solidFill>
                  <a:schemeClr val="bg1"/>
                </a:solidFill>
              </a:rPr>
              <a:t>Copyright © 2022 HCL Software Limited | Confidential</a:t>
            </a:r>
          </a:p>
        </p:txBody>
      </p:sp>
    </p:spTree>
    <p:extLst>
      <p:ext uri="{BB962C8B-B14F-4D97-AF65-F5344CB8AC3E}">
        <p14:creationId xmlns:p14="http://schemas.microsoft.com/office/powerpoint/2010/main" val="3558090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78">
          <p15:clr>
            <a:srgbClr val="FBAE40"/>
          </p15:clr>
        </p15:guide>
        <p15:guide id="2" pos="224">
          <p15:clr>
            <a:srgbClr val="FBAE40"/>
          </p15:clr>
        </p15:guide>
        <p15:guide id="3" pos="7456">
          <p15:clr>
            <a:srgbClr val="FBAE40"/>
          </p15:clr>
        </p15:guide>
        <p15:guide id="4" orient="horz" pos="4102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63818F-9F52-91C6-8F68-55716FFE40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90D65-21DD-E049-B959-9D6A825B569A}" type="datetime1">
              <a:rPr lang="en-GB" smtClean="0"/>
              <a:pPr/>
              <a:t>16/01/2024</a:t>
            </a:fld>
            <a:endParaRPr lang="en-GB"/>
          </a:p>
        </p:txBody>
      </p:sp>
      <p:sp>
        <p:nvSpPr>
          <p:cNvPr id="23" name="Table Placeholder 22">
            <a:extLst>
              <a:ext uri="{FF2B5EF4-FFF2-40B4-BE49-F238E27FC236}">
                <a16:creationId xmlns:a16="http://schemas.microsoft.com/office/drawing/2014/main" id="{45E6D571-C15F-E30D-6C0E-3E331E656AA5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6914509" y="375294"/>
            <a:ext cx="4407612" cy="6059639"/>
          </a:xfrm>
        </p:spPr>
        <p:txBody>
          <a:bodyPr>
            <a:normAutofit/>
          </a:bodyPr>
          <a:lstStyle>
            <a:lvl1pPr>
              <a:defRPr sz="1500"/>
            </a:lvl1pPr>
          </a:lstStyle>
          <a:p>
            <a:r>
              <a:rPr lang="en-GB"/>
              <a:t>Click icon to add table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25314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80">
          <p15:clr>
            <a:srgbClr val="FBAE40"/>
          </p15:clr>
        </p15:guide>
        <p15:guide id="8" pos="7500">
          <p15:clr>
            <a:srgbClr val="FBAE40"/>
          </p15:clr>
        </p15:guide>
        <p15:guide id="10" orient="horz" pos="4140">
          <p15:clr>
            <a:srgbClr val="FBAE40"/>
          </p15:clr>
        </p15:guide>
        <p15:guide id="14" pos="4352">
          <p15:clr>
            <a:srgbClr val="FBAE40"/>
          </p15:clr>
        </p15:guide>
        <p15:guide id="15" pos="7134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Background pattern&#10;&#10;Description automatically generated">
            <a:extLst>
              <a:ext uri="{FF2B5EF4-FFF2-40B4-BE49-F238E27FC236}">
                <a16:creationId xmlns:a16="http://schemas.microsoft.com/office/drawing/2014/main" id="{CD866310-BCDD-3258-B8B8-761103A3866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5423" y="0"/>
            <a:ext cx="12202849" cy="68580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63818F-9F52-91C6-8F68-55716FFE40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8DBB5-B2B3-834B-9909-295BFBDAE02E}" type="datetime1">
              <a:rPr lang="en-GB" smtClean="0"/>
              <a:pPr/>
              <a:t>16/01/2024</a:t>
            </a:fld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0F513E5-4448-CA9A-9E05-10B3EE4FA1C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5600" y="1831274"/>
            <a:ext cx="7731125" cy="2210149"/>
          </a:xfrm>
        </p:spPr>
        <p:txBody>
          <a:bodyPr>
            <a:normAutofit/>
          </a:bodyPr>
          <a:lstStyle>
            <a:lvl1pPr>
              <a:defRPr sz="4199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[Section divider]</a:t>
            </a:r>
          </a:p>
        </p:txBody>
      </p:sp>
      <p:sp>
        <p:nvSpPr>
          <p:cNvPr id="19" name="Text Placeholder 14">
            <a:extLst>
              <a:ext uri="{FF2B5EF4-FFF2-40B4-BE49-F238E27FC236}">
                <a16:creationId xmlns:a16="http://schemas.microsoft.com/office/drawing/2014/main" id="{5E1D4CAA-2B7D-4F33-D03F-1A68C5FE3AD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57176" y="4440233"/>
            <a:ext cx="5794375" cy="2417769"/>
          </a:xfrm>
        </p:spPr>
        <p:txBody>
          <a:bodyPr>
            <a:noAutofit/>
          </a:bodyPr>
          <a:lstStyle>
            <a:lvl1pPr marL="0" indent="0">
              <a:lnSpc>
                <a:spcPct val="85000"/>
              </a:lnSpc>
              <a:spcAft>
                <a:spcPts val="0"/>
              </a:spcAft>
              <a:buFont typeface="Arial" panose="020B0604020202020204" pitchFamily="34" charset="0"/>
              <a:buNone/>
              <a:defRPr sz="19394" spc="-300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b="0"/>
            </a:lvl2pPr>
            <a:lvl3pPr marL="0" indent="0">
              <a:spcAft>
                <a:spcPts val="0"/>
              </a:spcAft>
              <a:buNone/>
              <a:defRPr/>
            </a:lvl3pPr>
            <a:lvl4pPr marL="0" indent="0">
              <a:spcAft>
                <a:spcPts val="0"/>
              </a:spcAft>
              <a:buNone/>
              <a:defRPr/>
            </a:lvl4pPr>
            <a:lvl5pPr marL="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GB" dirty="0"/>
              <a:t>&lt;0&gt;</a:t>
            </a:r>
          </a:p>
        </p:txBody>
      </p:sp>
      <p:pic>
        <p:nvPicPr>
          <p:cNvPr id="21" name="Graphic 20">
            <a:extLst>
              <a:ext uri="{FF2B5EF4-FFF2-40B4-BE49-F238E27FC236}">
                <a16:creationId xmlns:a16="http://schemas.microsoft.com/office/drawing/2014/main" id="{DFE4708C-0AE5-106C-0BB5-32F9B8C83AD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58774" y="429673"/>
            <a:ext cx="3254376" cy="403911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6A5063CD-86E5-8578-CA6E-C712D5500C27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10845801" y="5511800"/>
            <a:ext cx="1346200" cy="134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0931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78">
          <p15:clr>
            <a:srgbClr val="FBAE40"/>
          </p15:clr>
        </p15:guide>
        <p15:guide id="3" pos="224">
          <p15:clr>
            <a:srgbClr val="FBAE40"/>
          </p15:clr>
        </p15:guide>
        <p15:guide id="6" pos="5094">
          <p15:clr>
            <a:srgbClr val="FBAE40"/>
          </p15:clr>
        </p15:guide>
        <p15:guide id="8" pos="7500">
          <p15:clr>
            <a:srgbClr val="FBAE40"/>
          </p15:clr>
        </p15:guide>
        <p15:guide id="10" orient="horz" pos="4140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F54533-09F5-49C6-C533-5F439F8B8AA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284400" y="1433630"/>
            <a:ext cx="11620800" cy="4233600"/>
          </a:xfrm>
        </p:spPr>
        <p:txBody>
          <a:bodyPr/>
          <a:lstStyle/>
          <a:p>
            <a:pPr lvl="0"/>
            <a:r>
              <a:rPr lang="en-GB" dirty="0"/>
              <a:t>First level &lt;Text&gt;</a:t>
            </a:r>
          </a:p>
          <a:p>
            <a:pPr lvl="1"/>
            <a:r>
              <a:rPr lang="en-GB" dirty="0"/>
              <a:t>Second level &lt;Subheading&gt;</a:t>
            </a:r>
          </a:p>
          <a:p>
            <a:pPr lvl="2"/>
            <a:r>
              <a:rPr lang="en-GB" dirty="0"/>
              <a:t>Third level &lt;Bullet Level 1&gt;</a:t>
            </a:r>
          </a:p>
          <a:p>
            <a:pPr lvl="3"/>
            <a:r>
              <a:rPr lang="en-GB" dirty="0"/>
              <a:t>Fourth level &lt;Bullet Level 2&gt;</a:t>
            </a:r>
          </a:p>
          <a:p>
            <a:pPr lvl="4"/>
            <a:r>
              <a:rPr lang="en-GB" dirty="0"/>
              <a:t>Fifth level &lt;Bullet Level 3&gt;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63818F-9F52-91C6-8F68-55716FFE40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23DE9-57AA-F442-8072-D01B734FB9F8}" type="datetime1">
              <a:rPr lang="en-GB" smtClean="0"/>
              <a:pPr/>
              <a:t>16/01/2024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C64144-CC99-AFFD-1BF3-2EE31154F9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&lt;Footer&gt;</a:t>
            </a:r>
          </a:p>
        </p:txBody>
      </p:sp>
      <p:sp>
        <p:nvSpPr>
          <p:cNvPr id="17" name="Text Placeholder 14">
            <a:extLst>
              <a:ext uri="{FF2B5EF4-FFF2-40B4-BE49-F238E27FC236}">
                <a16:creationId xmlns:a16="http://schemas.microsoft.com/office/drawing/2014/main" id="{CAFBDFEC-FA5E-715F-0FD5-B8C11A53288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84400" y="6006895"/>
            <a:ext cx="11620800" cy="376239"/>
          </a:xfrm>
        </p:spPr>
        <p:txBody>
          <a:bodyPr tIns="144000" anchor="b" anchorCtr="0">
            <a:noAutofit/>
          </a:bodyPr>
          <a:lstStyle>
            <a:lvl1pPr marL="0" indent="0">
              <a:spcAft>
                <a:spcPts val="0"/>
              </a:spcAft>
              <a:buFont typeface="Arial" panose="020B0604020202020204" pitchFamily="34" charset="0"/>
              <a:buNone/>
              <a:defRPr sz="1200"/>
            </a:lvl1pPr>
            <a:lvl2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b="0"/>
            </a:lvl2pPr>
            <a:lvl3pPr marL="0" indent="0">
              <a:spcAft>
                <a:spcPts val="0"/>
              </a:spcAft>
              <a:buNone/>
              <a:defRPr/>
            </a:lvl3pPr>
            <a:lvl4pPr marL="0" indent="0">
              <a:spcAft>
                <a:spcPts val="0"/>
              </a:spcAft>
              <a:buNone/>
              <a:defRPr/>
            </a:lvl4pPr>
            <a:lvl5pPr marL="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GB" dirty="0"/>
              <a:t>&lt;Source/Footnote&gt;</a:t>
            </a:r>
          </a:p>
        </p:txBody>
      </p:sp>
      <p:sp>
        <p:nvSpPr>
          <p:cNvPr id="20" name="Text Placeholder 14">
            <a:extLst>
              <a:ext uri="{FF2B5EF4-FFF2-40B4-BE49-F238E27FC236}">
                <a16:creationId xmlns:a16="http://schemas.microsoft.com/office/drawing/2014/main" id="{206A6E27-639A-AF9B-9D72-E6255565516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84400" y="375008"/>
            <a:ext cx="11620800" cy="912347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2399" b="1"/>
            </a:lvl1pPr>
            <a:lvl2pPr marL="0" inden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None/>
              <a:defRPr sz="1799" b="0"/>
            </a:lvl2pPr>
            <a:lvl3pPr marL="0" indent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None/>
              <a:defRPr sz="1799" b="0"/>
            </a:lvl3pPr>
            <a:lvl4pPr marL="0" indent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None/>
              <a:defRPr sz="1799" b="0"/>
            </a:lvl4pPr>
            <a:lvl5pPr marL="0" indent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None/>
              <a:defRPr sz="1799" b="0"/>
            </a:lvl5pPr>
          </a:lstStyle>
          <a:p>
            <a:pPr lvl="0"/>
            <a:r>
              <a:rPr lang="en-GB" dirty="0"/>
              <a:t>[Title and content] First level &lt;Heading&gt;</a:t>
            </a:r>
          </a:p>
          <a:p>
            <a:pPr lvl="1"/>
            <a:r>
              <a:rPr lang="en-GB" dirty="0"/>
              <a:t>Second level &lt;Subheading&gt;</a:t>
            </a:r>
          </a:p>
        </p:txBody>
      </p:sp>
      <p:pic>
        <p:nvPicPr>
          <p:cNvPr id="11" name="Picture 2" descr="F:\WORk 2022\HCL Software - ERX\ERX\Logos for social medias\Logos\CAMWorks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7951" y="6448381"/>
            <a:ext cx="1199651" cy="359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3153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80">
          <p15:clr>
            <a:srgbClr val="FBAE40"/>
          </p15:clr>
        </p15:guide>
        <p15:guide id="2" pos="3812">
          <p15:clr>
            <a:srgbClr val="FBAE40"/>
          </p15:clr>
        </p15:guide>
        <p15:guide id="3" pos="180">
          <p15:clr>
            <a:srgbClr val="FBAE40"/>
          </p15:clr>
        </p15:guide>
        <p15:guide id="4" pos="1356">
          <p15:clr>
            <a:srgbClr val="FBAE40"/>
          </p15:clr>
        </p15:guide>
        <p15:guide id="5" pos="2584">
          <p15:clr>
            <a:srgbClr val="FBAE40"/>
          </p15:clr>
        </p15:guide>
        <p15:guide id="6" pos="5094">
          <p15:clr>
            <a:srgbClr val="FBAE40"/>
          </p15:clr>
        </p15:guide>
        <p15:guide id="7" pos="6270">
          <p15:clr>
            <a:srgbClr val="FBAE40"/>
          </p15:clr>
        </p15:guide>
        <p15:guide id="8" pos="7500">
          <p15:clr>
            <a:srgbClr val="FBAE40"/>
          </p15:clr>
        </p15:guide>
        <p15:guide id="9" orient="horz" pos="902">
          <p15:clr>
            <a:srgbClr val="FBAE40"/>
          </p15:clr>
        </p15:guide>
        <p15:guide id="10" orient="horz" pos="3992">
          <p15:clr>
            <a:srgbClr val="FBAE40"/>
          </p15:clr>
        </p15:guide>
        <p15:guide id="11" pos="1408">
          <p15:clr>
            <a:srgbClr val="FBAE40"/>
          </p15:clr>
        </p15:guide>
        <p15:guide id="12" pos="2636">
          <p15:clr>
            <a:srgbClr val="FBAE40"/>
          </p15:clr>
        </p15:guide>
        <p15:guide id="13" pos="3866">
          <p15:clr>
            <a:srgbClr val="FBAE40"/>
          </p15:clr>
        </p15:guide>
        <p15:guide id="14" pos="5042">
          <p15:clr>
            <a:srgbClr val="FBAE40"/>
          </p15:clr>
        </p15:guide>
        <p15:guide id="15" pos="6322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F54533-09F5-49C6-C533-5F439F8B8AA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284400" y="1433630"/>
            <a:ext cx="5767150" cy="4233600"/>
          </a:xfrm>
        </p:spPr>
        <p:txBody>
          <a:bodyPr rIns="180000"/>
          <a:lstStyle/>
          <a:p>
            <a:pPr lvl="0"/>
            <a:r>
              <a:rPr lang="en-GB" dirty="0"/>
              <a:t>First level &lt;Text&gt;</a:t>
            </a:r>
          </a:p>
          <a:p>
            <a:pPr lvl="1"/>
            <a:r>
              <a:rPr lang="en-GB" dirty="0"/>
              <a:t>Second level &lt;Subheading&gt;</a:t>
            </a:r>
          </a:p>
          <a:p>
            <a:pPr lvl="2"/>
            <a:r>
              <a:rPr lang="en-GB" dirty="0"/>
              <a:t>Third level &lt;Bullet Level 1&gt;</a:t>
            </a:r>
          </a:p>
          <a:p>
            <a:pPr lvl="3"/>
            <a:r>
              <a:rPr lang="en-GB" dirty="0"/>
              <a:t>Fourth level &lt;Bullet Level 2&gt;</a:t>
            </a:r>
          </a:p>
          <a:p>
            <a:pPr lvl="4"/>
            <a:r>
              <a:rPr lang="en-GB" dirty="0"/>
              <a:t>Fifth level &lt;Bullet Level 3&gt;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63818F-9F52-91C6-8F68-55716FFE40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23DE9-57AA-F442-8072-D01B734FB9F8}" type="datetime1">
              <a:rPr lang="en-GB" smtClean="0"/>
              <a:pPr/>
              <a:t>16/01/2024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C64144-CC99-AFFD-1BF3-2EE31154F9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&lt;Footer&gt;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C128D719-D8A1-00B4-32D0-3CF3713207BA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6139099" y="1433630"/>
            <a:ext cx="5767150" cy="4233600"/>
          </a:xfrm>
        </p:spPr>
        <p:txBody>
          <a:bodyPr lIns="180000" rIns="0"/>
          <a:lstStyle/>
          <a:p>
            <a:pPr lvl="0"/>
            <a:r>
              <a:rPr lang="en-GB" dirty="0"/>
              <a:t>First level &lt;Text&gt;</a:t>
            </a:r>
          </a:p>
          <a:p>
            <a:pPr lvl="1"/>
            <a:r>
              <a:rPr lang="en-GB" dirty="0"/>
              <a:t>Second level &lt;Subheading&gt;</a:t>
            </a:r>
          </a:p>
          <a:p>
            <a:pPr lvl="2"/>
            <a:r>
              <a:rPr lang="en-GB" dirty="0"/>
              <a:t>Third level &lt;Bullet Level 1&gt;</a:t>
            </a:r>
          </a:p>
          <a:p>
            <a:pPr lvl="3"/>
            <a:r>
              <a:rPr lang="en-GB" dirty="0"/>
              <a:t>Fourth level &lt;Bullet Level 2&gt;</a:t>
            </a:r>
          </a:p>
          <a:p>
            <a:pPr lvl="4"/>
            <a:r>
              <a:rPr lang="en-GB" dirty="0"/>
              <a:t>Fifth level &lt;Bullet Level 3&gt;</a:t>
            </a:r>
          </a:p>
        </p:txBody>
      </p:sp>
      <p:sp>
        <p:nvSpPr>
          <p:cNvPr id="16" name="Text Placeholder 14">
            <a:extLst>
              <a:ext uri="{FF2B5EF4-FFF2-40B4-BE49-F238E27FC236}">
                <a16:creationId xmlns:a16="http://schemas.microsoft.com/office/drawing/2014/main" id="{08CFE4F0-25E2-4AAA-57C4-E2E42664E56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84400" y="6006895"/>
            <a:ext cx="11620800" cy="376239"/>
          </a:xfrm>
        </p:spPr>
        <p:txBody>
          <a:bodyPr tIns="144000" anchor="b" anchorCtr="0">
            <a:noAutofit/>
          </a:bodyPr>
          <a:lstStyle>
            <a:lvl1pPr marL="0" indent="0">
              <a:spcAft>
                <a:spcPts val="0"/>
              </a:spcAft>
              <a:buFont typeface="Arial" panose="020B0604020202020204" pitchFamily="34" charset="0"/>
              <a:buNone/>
              <a:defRPr sz="1200"/>
            </a:lvl1pPr>
            <a:lvl2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b="0"/>
            </a:lvl2pPr>
            <a:lvl3pPr marL="0" indent="0">
              <a:spcAft>
                <a:spcPts val="0"/>
              </a:spcAft>
              <a:buNone/>
              <a:defRPr/>
            </a:lvl3pPr>
            <a:lvl4pPr marL="0" indent="0">
              <a:spcAft>
                <a:spcPts val="0"/>
              </a:spcAft>
              <a:buNone/>
              <a:defRPr/>
            </a:lvl4pPr>
            <a:lvl5pPr marL="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GB" dirty="0"/>
              <a:t>&lt;Source/Footnote&gt;</a:t>
            </a:r>
          </a:p>
        </p:txBody>
      </p:sp>
      <p:sp>
        <p:nvSpPr>
          <p:cNvPr id="17" name="Text Placeholder 14">
            <a:extLst>
              <a:ext uri="{FF2B5EF4-FFF2-40B4-BE49-F238E27FC236}">
                <a16:creationId xmlns:a16="http://schemas.microsoft.com/office/drawing/2014/main" id="{7AB272D8-A87F-DC47-1E16-AA317A6C676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84400" y="375008"/>
            <a:ext cx="11620800" cy="912347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2399" b="1"/>
            </a:lvl1pPr>
            <a:lvl2pPr marL="0" inden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None/>
              <a:defRPr sz="1799" b="0"/>
            </a:lvl2pPr>
            <a:lvl3pPr marL="0" indent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None/>
              <a:defRPr sz="1799" b="0"/>
            </a:lvl3pPr>
            <a:lvl4pPr marL="0" indent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None/>
              <a:defRPr sz="1799" b="0"/>
            </a:lvl4pPr>
            <a:lvl5pPr marL="0" indent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None/>
              <a:defRPr sz="1799" b="0"/>
            </a:lvl5pPr>
          </a:lstStyle>
          <a:p>
            <a:pPr lvl="0"/>
            <a:r>
              <a:rPr lang="en-GB" dirty="0"/>
              <a:t>[Title and two content] First level &lt;Heading&gt;</a:t>
            </a:r>
          </a:p>
          <a:p>
            <a:pPr lvl="1"/>
            <a:r>
              <a:rPr lang="en-GB" dirty="0"/>
              <a:t>Second level &lt;Subheading&gt;</a:t>
            </a:r>
          </a:p>
        </p:txBody>
      </p:sp>
      <p:pic>
        <p:nvPicPr>
          <p:cNvPr id="10" name="Picture 2" descr="F:\WORk 2022\HCL Software - ERX\ERX\Logos for social medias\Logos\CAMWorks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7951" y="6448381"/>
            <a:ext cx="1199651" cy="359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8300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80">
          <p15:clr>
            <a:srgbClr val="FBAE40"/>
          </p15:clr>
        </p15:guide>
        <p15:guide id="2" pos="3812">
          <p15:clr>
            <a:srgbClr val="FBAE40"/>
          </p15:clr>
        </p15:guide>
        <p15:guide id="3" pos="180">
          <p15:clr>
            <a:srgbClr val="FBAE40"/>
          </p15:clr>
        </p15:guide>
        <p15:guide id="4" pos="1356">
          <p15:clr>
            <a:srgbClr val="FBAE40"/>
          </p15:clr>
        </p15:guide>
        <p15:guide id="5" pos="2584">
          <p15:clr>
            <a:srgbClr val="FBAE40"/>
          </p15:clr>
        </p15:guide>
        <p15:guide id="6" pos="5094">
          <p15:clr>
            <a:srgbClr val="FBAE40"/>
          </p15:clr>
        </p15:guide>
        <p15:guide id="7" pos="6270">
          <p15:clr>
            <a:srgbClr val="FBAE40"/>
          </p15:clr>
        </p15:guide>
        <p15:guide id="8" pos="7500">
          <p15:clr>
            <a:srgbClr val="FBAE40"/>
          </p15:clr>
        </p15:guide>
        <p15:guide id="9" orient="horz" pos="902">
          <p15:clr>
            <a:srgbClr val="FBAE40"/>
          </p15:clr>
        </p15:guide>
        <p15:guide id="10" orient="horz" pos="3992">
          <p15:clr>
            <a:srgbClr val="FBAE40"/>
          </p15:clr>
        </p15:guide>
        <p15:guide id="11" pos="1408">
          <p15:clr>
            <a:srgbClr val="FBAE40"/>
          </p15:clr>
        </p15:guide>
        <p15:guide id="12" pos="2636">
          <p15:clr>
            <a:srgbClr val="FBAE40"/>
          </p15:clr>
        </p15:guide>
        <p15:guide id="13" pos="3866">
          <p15:clr>
            <a:srgbClr val="FBAE40"/>
          </p15:clr>
        </p15:guide>
        <p15:guide id="14" pos="5042">
          <p15:clr>
            <a:srgbClr val="FBAE40"/>
          </p15:clr>
        </p15:guide>
        <p15:guide id="15" pos="6322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ext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F54533-09F5-49C6-C533-5F439F8B8AA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284400" y="1433630"/>
            <a:ext cx="5770800" cy="4233600"/>
          </a:xfrm>
        </p:spPr>
        <p:txBody>
          <a:bodyPr/>
          <a:lstStyle/>
          <a:p>
            <a:pPr lvl="0"/>
            <a:r>
              <a:rPr lang="en-GB" dirty="0"/>
              <a:t>First level &lt;Text&gt;</a:t>
            </a:r>
          </a:p>
          <a:p>
            <a:pPr lvl="1"/>
            <a:r>
              <a:rPr lang="en-GB" dirty="0"/>
              <a:t>Second level &lt;Subheading&gt;</a:t>
            </a:r>
          </a:p>
          <a:p>
            <a:pPr lvl="2"/>
            <a:r>
              <a:rPr lang="en-GB" dirty="0"/>
              <a:t>Third level &lt;Bullet Level 1&gt;</a:t>
            </a:r>
          </a:p>
          <a:p>
            <a:pPr lvl="3"/>
            <a:r>
              <a:rPr lang="en-GB" dirty="0"/>
              <a:t>Fourth level &lt;Bullet Level 2&gt;</a:t>
            </a:r>
          </a:p>
          <a:p>
            <a:pPr lvl="4"/>
            <a:r>
              <a:rPr lang="en-GB" dirty="0"/>
              <a:t>Fifth level &lt;Bullet Level 3&gt;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63818F-9F52-91C6-8F68-55716FFE40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1EBBD5-4A72-2144-9AB5-565557ED6B9C}" type="datetime1">
              <a:rPr lang="en-GB" smtClean="0"/>
              <a:pPr/>
              <a:t>16/01/2024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C64144-CC99-AFFD-1BF3-2EE31154F9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&lt;Footer&gt;</a:t>
            </a:r>
          </a:p>
        </p:txBody>
      </p:sp>
      <p:sp>
        <p:nvSpPr>
          <p:cNvPr id="17" name="Text Placeholder 11">
            <a:extLst>
              <a:ext uri="{FF2B5EF4-FFF2-40B4-BE49-F238E27FC236}">
                <a16:creationId xmlns:a16="http://schemas.microsoft.com/office/drawing/2014/main" id="{802BB9C5-869F-AF0D-931C-83419BB9FC1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851279" y="6699600"/>
            <a:ext cx="942975" cy="158400"/>
          </a:xfrm>
          <a:prstGeom prst="roundRect">
            <a:avLst>
              <a:gd name="adj" fmla="val 9317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8AE5E7"/>
              </a:gs>
            </a:gsLst>
            <a:lin ang="0" scaled="0"/>
          </a:gradFill>
        </p:spPr>
        <p:txBody>
          <a:bodyPr>
            <a:normAutofit/>
          </a:bodyPr>
          <a:lstStyle>
            <a:lvl1pPr algn="r">
              <a:defRPr sz="100"/>
            </a:lvl1pPr>
          </a:lstStyle>
          <a:p>
            <a:pPr lvl="0"/>
            <a:r>
              <a:rPr lang="en-GB" dirty="0"/>
              <a:t>.</a:t>
            </a:r>
          </a:p>
        </p:txBody>
      </p:sp>
      <p:sp>
        <p:nvSpPr>
          <p:cNvPr id="20" name="Text Placeholder 11">
            <a:extLst>
              <a:ext uri="{FF2B5EF4-FFF2-40B4-BE49-F238E27FC236}">
                <a16:creationId xmlns:a16="http://schemas.microsoft.com/office/drawing/2014/main" id="{1670ABD0-07AE-05CC-F97C-66DE6519AA3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 rot="5400000">
            <a:off x="11641199" y="5909758"/>
            <a:ext cx="943200" cy="158400"/>
          </a:xfrm>
          <a:prstGeom prst="roundRect">
            <a:avLst>
              <a:gd name="adj" fmla="val 9317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8AE5E7"/>
              </a:gs>
            </a:gsLst>
            <a:lin ang="0" scaled="0"/>
          </a:gradFill>
        </p:spPr>
        <p:txBody>
          <a:bodyPr>
            <a:normAutofit/>
          </a:bodyPr>
          <a:lstStyle>
            <a:lvl1pPr algn="r">
              <a:defRPr sz="100"/>
            </a:lvl1pPr>
          </a:lstStyle>
          <a:p>
            <a:pPr lvl="0"/>
            <a:r>
              <a:rPr lang="en-GB" dirty="0"/>
              <a:t>.</a:t>
            </a: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C8928338-500C-F599-93AA-4F247907572C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7070726" y="0"/>
            <a:ext cx="5121275" cy="6858000"/>
          </a:xfrm>
          <a:custGeom>
            <a:avLst/>
            <a:gdLst>
              <a:gd name="connsiteX0" fmla="*/ 4977795 w 5121275"/>
              <a:gd name="connsiteY0" fmla="*/ 6476080 h 6858000"/>
              <a:gd name="connsiteX1" fmla="*/ 4958883 w 5121275"/>
              <a:gd name="connsiteY1" fmla="*/ 6493424 h 6858000"/>
              <a:gd name="connsiteX2" fmla="*/ 4756556 w 5121275"/>
              <a:gd name="connsiteY2" fmla="*/ 6695609 h 6858000"/>
              <a:gd name="connsiteX3" fmla="*/ 4739402 w 5121275"/>
              <a:gd name="connsiteY3" fmla="*/ 6714568 h 6858000"/>
              <a:gd name="connsiteX4" fmla="*/ 4739402 w 5121275"/>
              <a:gd name="connsiteY4" fmla="*/ 6838967 h 6858000"/>
              <a:gd name="connsiteX5" fmla="*/ 4759264 w 5121275"/>
              <a:gd name="connsiteY5" fmla="*/ 6857974 h 6858000"/>
              <a:gd name="connsiteX6" fmla="*/ 5121249 w 5121275"/>
              <a:gd name="connsiteY6" fmla="*/ 6495942 h 6858000"/>
              <a:gd name="connsiteX7" fmla="*/ 5102242 w 5121275"/>
              <a:gd name="connsiteY7" fmla="*/ 6476080 h 6858000"/>
              <a:gd name="connsiteX8" fmla="*/ 53466 w 5121275"/>
              <a:gd name="connsiteY8" fmla="*/ 0 h 6858000"/>
              <a:gd name="connsiteX9" fmla="*/ 3401805 w 5121275"/>
              <a:gd name="connsiteY9" fmla="*/ 0 h 6858000"/>
              <a:gd name="connsiteX10" fmla="*/ 5067809 w 5121275"/>
              <a:gd name="connsiteY10" fmla="*/ 0 h 6858000"/>
              <a:gd name="connsiteX11" fmla="*/ 5121275 w 5121275"/>
              <a:gd name="connsiteY11" fmla="*/ 0 h 6858000"/>
              <a:gd name="connsiteX12" fmla="*/ 5121275 w 5121275"/>
              <a:gd name="connsiteY12" fmla="*/ 53466 h 6858000"/>
              <a:gd name="connsiteX13" fmla="*/ 5121275 w 5121275"/>
              <a:gd name="connsiteY13" fmla="*/ 6804534 h 6858000"/>
              <a:gd name="connsiteX14" fmla="*/ 5121275 w 5121275"/>
              <a:gd name="connsiteY14" fmla="*/ 6858000 h 6858000"/>
              <a:gd name="connsiteX15" fmla="*/ 5067809 w 5121275"/>
              <a:gd name="connsiteY15" fmla="*/ 6858000 h 6858000"/>
              <a:gd name="connsiteX16" fmla="*/ 3401805 w 5121275"/>
              <a:gd name="connsiteY16" fmla="*/ 6858000 h 6858000"/>
              <a:gd name="connsiteX17" fmla="*/ 53466 w 5121275"/>
              <a:gd name="connsiteY17" fmla="*/ 6858000 h 6858000"/>
              <a:gd name="connsiteX18" fmla="*/ 0 w 5121275"/>
              <a:gd name="connsiteY18" fmla="*/ 6804534 h 6858000"/>
              <a:gd name="connsiteX19" fmla="*/ 0 w 5121275"/>
              <a:gd name="connsiteY19" fmla="*/ 53466 h 6858000"/>
              <a:gd name="connsiteX20" fmla="*/ 53466 w 5121275"/>
              <a:gd name="connsiteY20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121275" h="6858000">
                <a:moveTo>
                  <a:pt x="4977795" y="6476080"/>
                </a:moveTo>
                <a:cubicBezTo>
                  <a:pt x="4967959" y="6476080"/>
                  <a:pt x="4959691" y="6483588"/>
                  <a:pt x="4958883" y="6493424"/>
                </a:cubicBezTo>
                <a:cubicBezTo>
                  <a:pt x="4950140" y="6600955"/>
                  <a:pt x="4864087" y="6686960"/>
                  <a:pt x="4756556" y="6695609"/>
                </a:cubicBezTo>
                <a:cubicBezTo>
                  <a:pt x="4746815" y="6696416"/>
                  <a:pt x="4739402" y="6704779"/>
                  <a:pt x="4739402" y="6714568"/>
                </a:cubicBezTo>
                <a:lnTo>
                  <a:pt x="4739402" y="6838967"/>
                </a:lnTo>
                <a:cubicBezTo>
                  <a:pt x="4739402" y="6849801"/>
                  <a:pt x="4748430" y="6858544"/>
                  <a:pt x="4759264" y="6857974"/>
                </a:cubicBezTo>
                <a:cubicBezTo>
                  <a:pt x="4954321" y="6847948"/>
                  <a:pt x="5111270" y="6690999"/>
                  <a:pt x="5121249" y="6495942"/>
                </a:cubicBezTo>
                <a:cubicBezTo>
                  <a:pt x="5121819" y="6485156"/>
                  <a:pt x="5113076" y="6476080"/>
                  <a:pt x="5102242" y="6476080"/>
                </a:cubicBezTo>
                <a:close/>
                <a:moveTo>
                  <a:pt x="53466" y="0"/>
                </a:moveTo>
                <a:lnTo>
                  <a:pt x="3401805" y="0"/>
                </a:lnTo>
                <a:lnTo>
                  <a:pt x="5067809" y="0"/>
                </a:lnTo>
                <a:lnTo>
                  <a:pt x="5121275" y="0"/>
                </a:lnTo>
                <a:lnTo>
                  <a:pt x="5121275" y="53466"/>
                </a:lnTo>
                <a:lnTo>
                  <a:pt x="5121275" y="6804534"/>
                </a:lnTo>
                <a:lnTo>
                  <a:pt x="5121275" y="6858000"/>
                </a:lnTo>
                <a:lnTo>
                  <a:pt x="5067809" y="6858000"/>
                </a:lnTo>
                <a:lnTo>
                  <a:pt x="3401805" y="6858000"/>
                </a:lnTo>
                <a:lnTo>
                  <a:pt x="53466" y="6858000"/>
                </a:lnTo>
                <a:cubicBezTo>
                  <a:pt x="23938" y="6858000"/>
                  <a:pt x="0" y="6834062"/>
                  <a:pt x="0" y="6804534"/>
                </a:cubicBezTo>
                <a:lnTo>
                  <a:pt x="0" y="53466"/>
                </a:lnTo>
                <a:cubicBezTo>
                  <a:pt x="0" y="23938"/>
                  <a:pt x="23938" y="0"/>
                  <a:pt x="53466" y="0"/>
                </a:cubicBezTo>
                <a:close/>
              </a:path>
            </a:pathLst>
          </a:custGeom>
          <a:noFill/>
        </p:spPr>
        <p:txBody>
          <a:bodyPr wrap="square" lIns="1080000" rIns="1080000" bIns="540000" anchor="ctr" anchorCtr="1">
            <a:noAutofit/>
          </a:bodyPr>
          <a:lstStyle>
            <a:lvl1pPr algn="ctr">
              <a:spcAft>
                <a:spcPts val="0"/>
              </a:spcAft>
              <a:defRPr sz="1200"/>
            </a:lvl1pPr>
          </a:lstStyle>
          <a:p>
            <a:r>
              <a:rPr lang="en-GB" dirty="0"/>
              <a:t>Click on the icon to add an image. To adjust the position within the placeholder click on the image with the &lt;Crop&gt; tool. This will enable the image to be moved within the boundaries of the placeholder.</a:t>
            </a:r>
            <a:br>
              <a:rPr lang="en-GB" dirty="0"/>
            </a:br>
            <a:br>
              <a:rPr lang="en-GB" dirty="0"/>
            </a:br>
            <a:br>
              <a:rPr lang="en-GB" dirty="0"/>
            </a:br>
            <a:r>
              <a:rPr lang="en-GB" dirty="0"/>
              <a:t>Send the image to the back if the page number and graphic is not visible.</a:t>
            </a:r>
          </a:p>
        </p:txBody>
      </p:sp>
      <p:sp>
        <p:nvSpPr>
          <p:cNvPr id="16" name="Freeform 15">
            <a:extLst>
              <a:ext uri="{FF2B5EF4-FFF2-40B4-BE49-F238E27FC236}">
                <a16:creationId xmlns:a16="http://schemas.microsoft.com/office/drawing/2014/main" id="{008736C0-90DA-2FF4-A0F1-964FBCC272E1}"/>
              </a:ext>
            </a:extLst>
          </p:cNvPr>
          <p:cNvSpPr/>
          <p:nvPr userDrawn="1"/>
        </p:nvSpPr>
        <p:spPr>
          <a:xfrm>
            <a:off x="11810128" y="6476080"/>
            <a:ext cx="381873" cy="381920"/>
          </a:xfrm>
          <a:custGeom>
            <a:avLst/>
            <a:gdLst>
              <a:gd name="connsiteX0" fmla="*/ 0 w 381873"/>
              <a:gd name="connsiteY0" fmla="*/ 238488 h 381920"/>
              <a:gd name="connsiteX1" fmla="*/ 0 w 381873"/>
              <a:gd name="connsiteY1" fmla="*/ 362887 h 381920"/>
              <a:gd name="connsiteX2" fmla="*/ 19862 w 381873"/>
              <a:gd name="connsiteY2" fmla="*/ 381894 h 381920"/>
              <a:gd name="connsiteX3" fmla="*/ 381847 w 381873"/>
              <a:gd name="connsiteY3" fmla="*/ 19862 h 381920"/>
              <a:gd name="connsiteX4" fmla="*/ 362840 w 381873"/>
              <a:gd name="connsiteY4" fmla="*/ 0 h 381920"/>
              <a:gd name="connsiteX5" fmla="*/ 238393 w 381873"/>
              <a:gd name="connsiteY5" fmla="*/ 0 h 381920"/>
              <a:gd name="connsiteX6" fmla="*/ 219481 w 381873"/>
              <a:gd name="connsiteY6" fmla="*/ 17344 h 381920"/>
              <a:gd name="connsiteX7" fmla="*/ 17154 w 381873"/>
              <a:gd name="connsiteY7" fmla="*/ 219529 h 381920"/>
              <a:gd name="connsiteX8" fmla="*/ 0 w 381873"/>
              <a:gd name="connsiteY8" fmla="*/ 238488 h 381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1873" h="381920">
                <a:moveTo>
                  <a:pt x="0" y="238488"/>
                </a:moveTo>
                <a:lnTo>
                  <a:pt x="0" y="362887"/>
                </a:lnTo>
                <a:cubicBezTo>
                  <a:pt x="0" y="373721"/>
                  <a:pt x="9028" y="382464"/>
                  <a:pt x="19862" y="381894"/>
                </a:cubicBezTo>
                <a:cubicBezTo>
                  <a:pt x="214919" y="371868"/>
                  <a:pt x="371868" y="214919"/>
                  <a:pt x="381847" y="19862"/>
                </a:cubicBezTo>
                <a:cubicBezTo>
                  <a:pt x="382417" y="9076"/>
                  <a:pt x="373674" y="0"/>
                  <a:pt x="362840" y="0"/>
                </a:cubicBezTo>
                <a:lnTo>
                  <a:pt x="238393" y="0"/>
                </a:lnTo>
                <a:cubicBezTo>
                  <a:pt x="228557" y="0"/>
                  <a:pt x="220289" y="7508"/>
                  <a:pt x="219481" y="17344"/>
                </a:cubicBezTo>
                <a:cubicBezTo>
                  <a:pt x="210738" y="124875"/>
                  <a:pt x="124685" y="210880"/>
                  <a:pt x="17154" y="219529"/>
                </a:cubicBezTo>
                <a:cubicBezTo>
                  <a:pt x="7413" y="220336"/>
                  <a:pt x="0" y="228699"/>
                  <a:pt x="0" y="238488"/>
                </a:cubicBezTo>
                <a:close/>
              </a:path>
            </a:pathLst>
          </a:custGeom>
          <a:solidFill>
            <a:srgbClr val="77D6DD"/>
          </a:solidFill>
          <a:ln w="4730" cap="flat">
            <a:noFill/>
            <a:prstDash val="solid"/>
            <a:miter/>
          </a:ln>
        </p:spPr>
        <p:txBody>
          <a:bodyPr rtlCol="0" anchor="ctr"/>
          <a:lstStyle/>
          <a:p>
            <a:endParaRPr lang="en-GB" sz="4798"/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B3B3C4E2-5084-6BE4-7DCC-EAA948A1693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85751" y="6572252"/>
            <a:ext cx="898525" cy="111519"/>
          </a:xfrm>
          <a:prstGeom prst="rect">
            <a:avLst/>
          </a:prstGeom>
        </p:spPr>
      </p:pic>
      <p:sp>
        <p:nvSpPr>
          <p:cNvPr id="19" name="Text Placeholder 14">
            <a:extLst>
              <a:ext uri="{FF2B5EF4-FFF2-40B4-BE49-F238E27FC236}">
                <a16:creationId xmlns:a16="http://schemas.microsoft.com/office/drawing/2014/main" id="{DCC80D07-F13D-C9F8-C8A3-A205BD27C3F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84400" y="6006895"/>
            <a:ext cx="5770800" cy="376239"/>
          </a:xfrm>
        </p:spPr>
        <p:txBody>
          <a:bodyPr tIns="144000" anchor="b" anchorCtr="0">
            <a:noAutofit/>
          </a:bodyPr>
          <a:lstStyle>
            <a:lvl1pPr marL="0" indent="0">
              <a:spcAft>
                <a:spcPts val="0"/>
              </a:spcAft>
              <a:buFont typeface="Arial" panose="020B0604020202020204" pitchFamily="34" charset="0"/>
              <a:buNone/>
              <a:defRPr sz="1200"/>
            </a:lvl1pPr>
            <a:lvl2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b="0"/>
            </a:lvl2pPr>
            <a:lvl3pPr marL="0" indent="0">
              <a:spcAft>
                <a:spcPts val="0"/>
              </a:spcAft>
              <a:buNone/>
              <a:defRPr/>
            </a:lvl3pPr>
            <a:lvl4pPr marL="0" indent="0">
              <a:spcAft>
                <a:spcPts val="0"/>
              </a:spcAft>
              <a:buNone/>
              <a:defRPr/>
            </a:lvl4pPr>
            <a:lvl5pPr marL="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GB" dirty="0"/>
              <a:t>&lt;Source/Footnote&gt;</a:t>
            </a:r>
          </a:p>
        </p:txBody>
      </p:sp>
      <p:sp>
        <p:nvSpPr>
          <p:cNvPr id="21" name="Text Placeholder 14">
            <a:extLst>
              <a:ext uri="{FF2B5EF4-FFF2-40B4-BE49-F238E27FC236}">
                <a16:creationId xmlns:a16="http://schemas.microsoft.com/office/drawing/2014/main" id="{663BBA4E-9852-6C14-F53C-033CD7277AE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84400" y="375008"/>
            <a:ext cx="5770800" cy="912347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2399" b="1"/>
            </a:lvl1pPr>
            <a:lvl2pPr marL="0" inden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None/>
              <a:defRPr sz="1799" b="0"/>
            </a:lvl2pPr>
            <a:lvl3pPr marL="0" indent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None/>
              <a:defRPr sz="1799" b="0"/>
            </a:lvl3pPr>
            <a:lvl4pPr marL="0" indent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None/>
              <a:defRPr sz="1799" b="0"/>
            </a:lvl4pPr>
            <a:lvl5pPr marL="0" indent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None/>
              <a:defRPr sz="1799" b="0"/>
            </a:lvl5pPr>
          </a:lstStyle>
          <a:p>
            <a:pPr lvl="0"/>
            <a:r>
              <a:rPr lang="en-GB" dirty="0"/>
              <a:t>[Text and image] First level &lt;Heading&gt;</a:t>
            </a:r>
          </a:p>
          <a:p>
            <a:pPr lvl="1"/>
            <a:r>
              <a:rPr lang="en-GB" dirty="0"/>
              <a:t>Second level &lt;Subheading&gt;</a:t>
            </a:r>
          </a:p>
        </p:txBody>
      </p:sp>
      <p:pic>
        <p:nvPicPr>
          <p:cNvPr id="14" name="Picture 2" descr="F:\WORk 2022\HCL Software - ERX\ERX\Logos for social medias\Logos\CAMWorks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7951" y="6448381"/>
            <a:ext cx="1199651" cy="359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6362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80">
          <p15:clr>
            <a:srgbClr val="FBAE40"/>
          </p15:clr>
        </p15:guide>
        <p15:guide id="2" pos="3812">
          <p15:clr>
            <a:srgbClr val="FBAE40"/>
          </p15:clr>
        </p15:guide>
        <p15:guide id="3" pos="180">
          <p15:clr>
            <a:srgbClr val="FBAE40"/>
          </p15:clr>
        </p15:guide>
        <p15:guide id="4" pos="1356">
          <p15:clr>
            <a:srgbClr val="FBAE40"/>
          </p15:clr>
        </p15:guide>
        <p15:guide id="5" pos="2584">
          <p15:clr>
            <a:srgbClr val="FBAE40"/>
          </p15:clr>
        </p15:guide>
        <p15:guide id="6" pos="5094">
          <p15:clr>
            <a:srgbClr val="FBAE40"/>
          </p15:clr>
        </p15:guide>
        <p15:guide id="7" pos="6270">
          <p15:clr>
            <a:srgbClr val="FBAE40"/>
          </p15:clr>
        </p15:guide>
        <p15:guide id="8" pos="7500">
          <p15:clr>
            <a:srgbClr val="FBAE40"/>
          </p15:clr>
        </p15:guide>
        <p15:guide id="9" orient="horz" pos="902">
          <p15:clr>
            <a:srgbClr val="FBAE40"/>
          </p15:clr>
        </p15:guide>
        <p15:guide id="10" orient="horz" pos="3992">
          <p15:clr>
            <a:srgbClr val="FBAE40"/>
          </p15:clr>
        </p15:guide>
        <p15:guide id="11" pos="1408">
          <p15:clr>
            <a:srgbClr val="FBAE40"/>
          </p15:clr>
        </p15:guide>
        <p15:guide id="12" pos="2636">
          <p15:clr>
            <a:srgbClr val="FBAE40"/>
          </p15:clr>
        </p15:guide>
        <p15:guide id="13" pos="3866">
          <p15:clr>
            <a:srgbClr val="FBAE40"/>
          </p15:clr>
        </p15:guide>
        <p15:guide id="14" pos="5042">
          <p15:clr>
            <a:srgbClr val="FBAE40"/>
          </p15:clr>
        </p15:guide>
        <p15:guide id="15" pos="6322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 stats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63818F-9F52-91C6-8F68-55716FFE40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23DE9-57AA-F442-8072-D01B734FB9F8}" type="datetime1">
              <a:rPr lang="en-GB" smtClean="0"/>
              <a:pPr/>
              <a:t>16/01/2024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C64144-CC99-AFFD-1BF3-2EE31154F9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&lt;Footer&gt;</a:t>
            </a:r>
          </a:p>
        </p:txBody>
      </p:sp>
      <p:sp>
        <p:nvSpPr>
          <p:cNvPr id="9" name="Text Placeholder 14">
            <a:extLst>
              <a:ext uri="{FF2B5EF4-FFF2-40B4-BE49-F238E27FC236}">
                <a16:creationId xmlns:a16="http://schemas.microsoft.com/office/drawing/2014/main" id="{C432C044-CD2D-D9FE-9046-B601EEE60D3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82576" y="4806063"/>
            <a:ext cx="942974" cy="1531238"/>
          </a:xfrm>
        </p:spPr>
        <p:txBody>
          <a:bodyPr>
            <a:normAutofit/>
          </a:bodyPr>
          <a:lstStyle>
            <a:lvl1pPr marL="0" indent="0">
              <a:lnSpc>
                <a:spcPct val="85000"/>
              </a:lnSpc>
              <a:spcAft>
                <a:spcPts val="0"/>
              </a:spcAft>
              <a:buFont typeface="Arial" panose="020B0604020202020204" pitchFamily="34" charset="0"/>
              <a:buNone/>
              <a:defRPr sz="9997" spc="-300">
                <a:solidFill>
                  <a:srgbClr val="17707F"/>
                </a:solidFill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b="0"/>
            </a:lvl2pPr>
            <a:lvl3pPr marL="0" indent="0">
              <a:spcAft>
                <a:spcPts val="0"/>
              </a:spcAft>
              <a:buNone/>
              <a:defRPr/>
            </a:lvl3pPr>
            <a:lvl4pPr marL="0" indent="0">
              <a:spcAft>
                <a:spcPts val="0"/>
              </a:spcAft>
              <a:buNone/>
              <a:defRPr/>
            </a:lvl4pPr>
            <a:lvl5pPr marL="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GB" dirty="0"/>
              <a:t>1</a:t>
            </a:r>
          </a:p>
        </p:txBody>
      </p:sp>
      <p:sp>
        <p:nvSpPr>
          <p:cNvPr id="10" name="Text Placeholder 14">
            <a:extLst>
              <a:ext uri="{FF2B5EF4-FFF2-40B4-BE49-F238E27FC236}">
                <a16:creationId xmlns:a16="http://schemas.microsoft.com/office/drawing/2014/main" id="{9C6F4F45-9451-F3CB-4167-DC0626808D4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57300" y="4834806"/>
            <a:ext cx="2848700" cy="1562821"/>
          </a:xfrm>
        </p:spPr>
        <p:txBody>
          <a:bodyPr>
            <a:normAutofit/>
          </a:bodyPr>
          <a:lstStyle>
            <a:lvl1pPr marL="0" indent="0">
              <a:spcAft>
                <a:spcPts val="0"/>
              </a:spcAft>
              <a:buFont typeface="Arial" panose="020B0604020202020204" pitchFamily="34" charset="0"/>
              <a:buNone/>
              <a:defRPr sz="1699"/>
            </a:lvl1pPr>
            <a:lvl2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699" b="0"/>
            </a:lvl2pPr>
            <a:lvl3pPr marL="0" indent="0">
              <a:spcAft>
                <a:spcPts val="0"/>
              </a:spcAft>
              <a:buNone/>
              <a:defRPr sz="1699"/>
            </a:lvl3pPr>
            <a:lvl4pPr marL="0" indent="0">
              <a:spcAft>
                <a:spcPts val="0"/>
              </a:spcAft>
              <a:buNone/>
              <a:defRPr sz="1699"/>
            </a:lvl4pPr>
            <a:lvl5pPr marL="0" indent="0">
              <a:spcAft>
                <a:spcPts val="0"/>
              </a:spcAft>
              <a:buNone/>
              <a:defRPr sz="1699"/>
            </a:lvl5pPr>
          </a:lstStyle>
          <a:p>
            <a:pPr lvl="0"/>
            <a:r>
              <a:rPr lang="en-GB" dirty="0"/>
              <a:t>[3 stats and image] &lt;Text&gt;</a:t>
            </a:r>
          </a:p>
        </p:txBody>
      </p:sp>
      <p:sp>
        <p:nvSpPr>
          <p:cNvPr id="11" name="Text Placeholder 14">
            <a:extLst>
              <a:ext uri="{FF2B5EF4-FFF2-40B4-BE49-F238E27FC236}">
                <a16:creationId xmlns:a16="http://schemas.microsoft.com/office/drawing/2014/main" id="{6B9DA7B9-A162-E879-ED1B-65787A2DB72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263673" y="4806063"/>
            <a:ext cx="942974" cy="1531238"/>
          </a:xfrm>
        </p:spPr>
        <p:txBody>
          <a:bodyPr>
            <a:normAutofit/>
          </a:bodyPr>
          <a:lstStyle>
            <a:lvl1pPr marL="0" indent="0">
              <a:lnSpc>
                <a:spcPct val="85000"/>
              </a:lnSpc>
              <a:spcAft>
                <a:spcPts val="0"/>
              </a:spcAft>
              <a:buFont typeface="Arial" panose="020B0604020202020204" pitchFamily="34" charset="0"/>
              <a:buNone/>
              <a:defRPr sz="9997" spc="-300">
                <a:solidFill>
                  <a:srgbClr val="17707F"/>
                </a:solidFill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b="0"/>
            </a:lvl2pPr>
            <a:lvl3pPr marL="0" indent="0">
              <a:spcAft>
                <a:spcPts val="0"/>
              </a:spcAft>
              <a:buNone/>
              <a:defRPr/>
            </a:lvl3pPr>
            <a:lvl4pPr marL="0" indent="0">
              <a:spcAft>
                <a:spcPts val="0"/>
              </a:spcAft>
              <a:buNone/>
              <a:defRPr/>
            </a:lvl4pPr>
            <a:lvl5pPr marL="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GB" dirty="0"/>
              <a:t>2</a:t>
            </a:r>
          </a:p>
        </p:txBody>
      </p:sp>
      <p:sp>
        <p:nvSpPr>
          <p:cNvPr id="12" name="Text Placeholder 14">
            <a:extLst>
              <a:ext uri="{FF2B5EF4-FFF2-40B4-BE49-F238E27FC236}">
                <a16:creationId xmlns:a16="http://schemas.microsoft.com/office/drawing/2014/main" id="{18728997-8D2A-B6DD-762A-6F35BC678C5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170663" y="4834806"/>
            <a:ext cx="2848700" cy="1562821"/>
          </a:xfrm>
        </p:spPr>
        <p:txBody>
          <a:bodyPr>
            <a:normAutofit/>
          </a:bodyPr>
          <a:lstStyle>
            <a:lvl1pPr marL="0" indent="0">
              <a:spcAft>
                <a:spcPts val="0"/>
              </a:spcAft>
              <a:buFont typeface="Arial" panose="020B0604020202020204" pitchFamily="34" charset="0"/>
              <a:buNone/>
              <a:defRPr sz="1699"/>
            </a:lvl1pPr>
            <a:lvl2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699" b="0"/>
            </a:lvl2pPr>
            <a:lvl3pPr marL="0" indent="0">
              <a:spcAft>
                <a:spcPts val="0"/>
              </a:spcAft>
              <a:buNone/>
              <a:defRPr sz="1699"/>
            </a:lvl3pPr>
            <a:lvl4pPr marL="0" indent="0">
              <a:spcAft>
                <a:spcPts val="0"/>
              </a:spcAft>
              <a:buNone/>
              <a:defRPr sz="1699"/>
            </a:lvl4pPr>
            <a:lvl5pPr marL="0" indent="0">
              <a:spcAft>
                <a:spcPts val="0"/>
              </a:spcAft>
              <a:buNone/>
              <a:defRPr sz="1699"/>
            </a:lvl5pPr>
          </a:lstStyle>
          <a:p>
            <a:pPr lvl="0"/>
            <a:r>
              <a:rPr lang="en-GB" dirty="0"/>
              <a:t>&lt;Text&gt;</a:t>
            </a:r>
          </a:p>
        </p:txBody>
      </p:sp>
      <p:sp>
        <p:nvSpPr>
          <p:cNvPr id="13" name="Text Placeholder 14">
            <a:extLst>
              <a:ext uri="{FF2B5EF4-FFF2-40B4-BE49-F238E27FC236}">
                <a16:creationId xmlns:a16="http://schemas.microsoft.com/office/drawing/2014/main" id="{4D40E8D1-56B2-E931-20A4-BF926A08918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182859" y="4806063"/>
            <a:ext cx="942974" cy="1531238"/>
          </a:xfrm>
        </p:spPr>
        <p:txBody>
          <a:bodyPr>
            <a:normAutofit/>
          </a:bodyPr>
          <a:lstStyle>
            <a:lvl1pPr marL="0" indent="0">
              <a:lnSpc>
                <a:spcPct val="85000"/>
              </a:lnSpc>
              <a:spcAft>
                <a:spcPts val="0"/>
              </a:spcAft>
              <a:buFont typeface="Arial" panose="020B0604020202020204" pitchFamily="34" charset="0"/>
              <a:buNone/>
              <a:defRPr sz="9997" spc="-300">
                <a:solidFill>
                  <a:srgbClr val="17707F"/>
                </a:solidFill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b="0"/>
            </a:lvl2pPr>
            <a:lvl3pPr marL="0" indent="0">
              <a:spcAft>
                <a:spcPts val="0"/>
              </a:spcAft>
              <a:buNone/>
              <a:defRPr/>
            </a:lvl3pPr>
            <a:lvl4pPr marL="0" indent="0">
              <a:spcAft>
                <a:spcPts val="0"/>
              </a:spcAft>
              <a:buNone/>
              <a:defRPr/>
            </a:lvl4pPr>
            <a:lvl5pPr marL="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GB" dirty="0"/>
              <a:t>3</a:t>
            </a:r>
          </a:p>
        </p:txBody>
      </p:sp>
      <p:sp>
        <p:nvSpPr>
          <p:cNvPr id="14" name="Text Placeholder 14">
            <a:extLst>
              <a:ext uri="{FF2B5EF4-FFF2-40B4-BE49-F238E27FC236}">
                <a16:creationId xmlns:a16="http://schemas.microsoft.com/office/drawing/2014/main" id="{F2E21EFB-16EC-EE27-0DAC-6DE368161BE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033404" y="4834806"/>
            <a:ext cx="2848700" cy="1562821"/>
          </a:xfrm>
        </p:spPr>
        <p:txBody>
          <a:bodyPr>
            <a:normAutofit/>
          </a:bodyPr>
          <a:lstStyle>
            <a:lvl1pPr marL="0" indent="0">
              <a:spcAft>
                <a:spcPts val="0"/>
              </a:spcAft>
              <a:buFont typeface="Arial" panose="020B0604020202020204" pitchFamily="34" charset="0"/>
              <a:buNone/>
              <a:defRPr sz="1699"/>
            </a:lvl1pPr>
            <a:lvl2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699" b="0"/>
            </a:lvl2pPr>
            <a:lvl3pPr marL="0" indent="0">
              <a:spcAft>
                <a:spcPts val="0"/>
              </a:spcAft>
              <a:buNone/>
              <a:defRPr sz="1699"/>
            </a:lvl3pPr>
            <a:lvl4pPr marL="0" indent="0">
              <a:spcAft>
                <a:spcPts val="0"/>
              </a:spcAft>
              <a:buNone/>
              <a:defRPr sz="1699"/>
            </a:lvl4pPr>
            <a:lvl5pPr marL="0" indent="0">
              <a:spcAft>
                <a:spcPts val="0"/>
              </a:spcAft>
              <a:buNone/>
              <a:defRPr sz="1699"/>
            </a:lvl5pPr>
          </a:lstStyle>
          <a:p>
            <a:pPr lvl="0"/>
            <a:r>
              <a:rPr lang="en-GB" dirty="0"/>
              <a:t>&lt;Text&gt;</a:t>
            </a:r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5D1697B6-F9F7-8B4C-3F17-3F7E91E3E0B2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-599" y="0"/>
            <a:ext cx="12193200" cy="4458984"/>
          </a:xfrm>
          <a:custGeom>
            <a:avLst/>
            <a:gdLst>
              <a:gd name="connsiteX0" fmla="*/ 0 w 12204000"/>
              <a:gd name="connsiteY0" fmla="*/ 0 h 4458984"/>
              <a:gd name="connsiteX1" fmla="*/ 44813 w 12204000"/>
              <a:gd name="connsiteY1" fmla="*/ 0 h 4458984"/>
              <a:gd name="connsiteX2" fmla="*/ 12159187 w 12204000"/>
              <a:gd name="connsiteY2" fmla="*/ 0 h 4458984"/>
              <a:gd name="connsiteX3" fmla="*/ 12204000 w 12204000"/>
              <a:gd name="connsiteY3" fmla="*/ 0 h 4458984"/>
              <a:gd name="connsiteX4" fmla="*/ 12204000 w 12204000"/>
              <a:gd name="connsiteY4" fmla="*/ 44813 h 4458984"/>
              <a:gd name="connsiteX5" fmla="*/ 12204000 w 12204000"/>
              <a:gd name="connsiteY5" fmla="*/ 2116477 h 4458984"/>
              <a:gd name="connsiteX6" fmla="*/ 12204000 w 12204000"/>
              <a:gd name="connsiteY6" fmla="*/ 4414171 h 4458984"/>
              <a:gd name="connsiteX7" fmla="*/ 12159187 w 12204000"/>
              <a:gd name="connsiteY7" fmla="*/ 4458984 h 4458984"/>
              <a:gd name="connsiteX8" fmla="*/ 44813 w 12204000"/>
              <a:gd name="connsiteY8" fmla="*/ 4458984 h 4458984"/>
              <a:gd name="connsiteX9" fmla="*/ 0 w 12204000"/>
              <a:gd name="connsiteY9" fmla="*/ 4414171 h 4458984"/>
              <a:gd name="connsiteX10" fmla="*/ 0 w 12204000"/>
              <a:gd name="connsiteY10" fmla="*/ 2116477 h 4458984"/>
              <a:gd name="connsiteX11" fmla="*/ 0 w 12204000"/>
              <a:gd name="connsiteY11" fmla="*/ 44813 h 44589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204000" h="4458984">
                <a:moveTo>
                  <a:pt x="0" y="0"/>
                </a:moveTo>
                <a:lnTo>
                  <a:pt x="44813" y="0"/>
                </a:lnTo>
                <a:lnTo>
                  <a:pt x="12159187" y="0"/>
                </a:lnTo>
                <a:lnTo>
                  <a:pt x="12204000" y="0"/>
                </a:lnTo>
                <a:lnTo>
                  <a:pt x="12204000" y="44813"/>
                </a:lnTo>
                <a:lnTo>
                  <a:pt x="12204000" y="2116477"/>
                </a:lnTo>
                <a:lnTo>
                  <a:pt x="12204000" y="4414171"/>
                </a:lnTo>
                <a:cubicBezTo>
                  <a:pt x="12204000" y="4438921"/>
                  <a:pt x="12183937" y="4458984"/>
                  <a:pt x="12159187" y="4458984"/>
                </a:cubicBezTo>
                <a:lnTo>
                  <a:pt x="44813" y="4458984"/>
                </a:lnTo>
                <a:cubicBezTo>
                  <a:pt x="20063" y="4458984"/>
                  <a:pt x="0" y="4438921"/>
                  <a:pt x="0" y="4414171"/>
                </a:cubicBezTo>
                <a:lnTo>
                  <a:pt x="0" y="2116477"/>
                </a:lnTo>
                <a:lnTo>
                  <a:pt x="0" y="44813"/>
                </a:lnTo>
                <a:close/>
              </a:path>
            </a:pathLst>
          </a:custGeom>
          <a:noFill/>
        </p:spPr>
        <p:txBody>
          <a:bodyPr wrap="square" bIns="1080000" anchor="ctr" anchorCtr="1">
            <a:noAutofit/>
          </a:bodyPr>
          <a:lstStyle/>
          <a:p>
            <a:r>
              <a:rPr lang="en-GB"/>
              <a:t>Click icon to add picture</a:t>
            </a:r>
            <a:endParaRPr lang="en-GB" dirty="0"/>
          </a:p>
        </p:txBody>
      </p:sp>
      <p:pic>
        <p:nvPicPr>
          <p:cNvPr id="15" name="Picture 2" descr="F:\WORk 2022\HCL Software - ERX\ERX\Logos for social medias\Logos\CAMWorks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7951" y="6448381"/>
            <a:ext cx="1199651" cy="359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2809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80">
          <p15:clr>
            <a:srgbClr val="FBAE40"/>
          </p15:clr>
        </p15:guide>
        <p15:guide id="2" pos="3812">
          <p15:clr>
            <a:srgbClr val="FBAE40"/>
          </p15:clr>
        </p15:guide>
        <p15:guide id="3" pos="180">
          <p15:clr>
            <a:srgbClr val="FBAE40"/>
          </p15:clr>
        </p15:guide>
        <p15:guide id="4" pos="1356">
          <p15:clr>
            <a:srgbClr val="FBAE40"/>
          </p15:clr>
        </p15:guide>
        <p15:guide id="5" pos="2584">
          <p15:clr>
            <a:srgbClr val="FBAE40"/>
          </p15:clr>
        </p15:guide>
        <p15:guide id="6" pos="5094">
          <p15:clr>
            <a:srgbClr val="FBAE40"/>
          </p15:clr>
        </p15:guide>
        <p15:guide id="7" pos="6270">
          <p15:clr>
            <a:srgbClr val="FBAE40"/>
          </p15:clr>
        </p15:guide>
        <p15:guide id="8" pos="7500">
          <p15:clr>
            <a:srgbClr val="FBAE40"/>
          </p15:clr>
        </p15:guide>
        <p15:guide id="10" orient="horz" pos="3992">
          <p15:clr>
            <a:srgbClr val="FBAE40"/>
          </p15:clr>
        </p15:guide>
        <p15:guide id="11" pos="1408">
          <p15:clr>
            <a:srgbClr val="FBAE40"/>
          </p15:clr>
        </p15:guide>
        <p15:guide id="12" pos="2636">
          <p15:clr>
            <a:srgbClr val="FBAE40"/>
          </p15:clr>
        </p15:guide>
        <p15:guide id="13" pos="3866">
          <p15:clr>
            <a:srgbClr val="FBAE40"/>
          </p15:clr>
        </p15:guide>
        <p15:guide id="14" pos="5042">
          <p15:clr>
            <a:srgbClr val="FBAE40"/>
          </p15:clr>
        </p15:guide>
        <p15:guide id="15" pos="6322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4 column 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63818F-9F52-91C6-8F68-55716FFE40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323DE9-57AA-F442-8072-D01B734FB9F8}" type="datetime1">
              <a:rPr lang="en-GB" smtClean="0"/>
              <a:pPr/>
              <a:t>16/01/2024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C64144-CC99-AFFD-1BF3-2EE31154F9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&lt;Footer&gt;</a:t>
            </a:r>
          </a:p>
        </p:txBody>
      </p:sp>
      <p:sp>
        <p:nvSpPr>
          <p:cNvPr id="2" name="Text Placeholder 14">
            <a:extLst>
              <a:ext uri="{FF2B5EF4-FFF2-40B4-BE49-F238E27FC236}">
                <a16:creationId xmlns:a16="http://schemas.microsoft.com/office/drawing/2014/main" id="{56BA1419-7A84-0BE5-FE28-1B959FEED2E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84400" y="375008"/>
            <a:ext cx="11620800" cy="912347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Font typeface="Arial" panose="020B0604020202020204" pitchFamily="34" charset="0"/>
              <a:buNone/>
              <a:defRPr sz="2399" b="1"/>
            </a:lvl1pPr>
            <a:lvl2pPr marL="0" inden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None/>
              <a:defRPr sz="1799" b="0"/>
            </a:lvl2pPr>
            <a:lvl3pPr marL="0" indent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None/>
              <a:defRPr sz="1799" b="0"/>
            </a:lvl3pPr>
            <a:lvl4pPr marL="0" indent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None/>
              <a:defRPr sz="1799" b="0"/>
            </a:lvl4pPr>
            <a:lvl5pPr marL="0" indent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None/>
              <a:defRPr sz="1799" b="0"/>
            </a:lvl5pPr>
          </a:lstStyle>
          <a:p>
            <a:pPr lvl="0"/>
            <a:r>
              <a:rPr lang="en-GB" dirty="0"/>
              <a:t>[4 column icons] First level &lt;Heading&gt;</a:t>
            </a:r>
          </a:p>
          <a:p>
            <a:pPr lvl="1"/>
            <a:r>
              <a:rPr lang="en-GB" dirty="0"/>
              <a:t>Second level &lt;Subheading&gt;</a:t>
            </a:r>
          </a:p>
        </p:txBody>
      </p:sp>
      <p:sp>
        <p:nvSpPr>
          <p:cNvPr id="8" name="Text Placeholder 14">
            <a:extLst>
              <a:ext uri="{FF2B5EF4-FFF2-40B4-BE49-F238E27FC236}">
                <a16:creationId xmlns:a16="http://schemas.microsoft.com/office/drawing/2014/main" id="{CF210109-70CB-F871-69C9-367B8E63C4C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35114" y="4467635"/>
            <a:ext cx="1963637" cy="1869667"/>
          </a:xfrm>
        </p:spPr>
        <p:txBody>
          <a:bodyPr>
            <a:normAutofit/>
          </a:bodyPr>
          <a:lstStyle>
            <a:lvl1pPr marL="0" indent="0">
              <a:spcAft>
                <a:spcPts val="900"/>
              </a:spcAft>
              <a:buFont typeface="Arial" panose="020B0604020202020204" pitchFamily="34" charset="0"/>
              <a:buNone/>
              <a:defRPr sz="1200"/>
            </a:lvl1pPr>
            <a:lvl2pPr marL="0" indent="0"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  <a:defRPr sz="1200" b="0"/>
            </a:lvl2pPr>
            <a:lvl3pPr marL="0" indent="0">
              <a:spcAft>
                <a:spcPts val="900"/>
              </a:spcAft>
              <a:buNone/>
              <a:defRPr sz="1200"/>
            </a:lvl3pPr>
            <a:lvl4pPr marL="0" indent="0">
              <a:spcAft>
                <a:spcPts val="900"/>
              </a:spcAft>
              <a:buNone/>
              <a:defRPr sz="1200"/>
            </a:lvl4pPr>
            <a:lvl5pPr marL="0" indent="0">
              <a:spcAft>
                <a:spcPts val="900"/>
              </a:spcAft>
              <a:buNone/>
              <a:defRPr sz="12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504B0B96-022A-59CA-9737-B6461EFBDBF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35114" y="3777275"/>
            <a:ext cx="1963637" cy="551454"/>
          </a:xfrm>
        </p:spPr>
        <p:txBody>
          <a:bodyPr>
            <a:normAutofit/>
          </a:bodyPr>
          <a:lstStyle>
            <a:lvl1pPr marL="0" indent="0">
              <a:spcAft>
                <a:spcPts val="0"/>
              </a:spcAft>
              <a:buFont typeface="Arial" panose="020B0604020202020204" pitchFamily="34" charset="0"/>
              <a:buNone/>
              <a:defRPr sz="1799" b="1"/>
            </a:lvl1pPr>
            <a:lvl2pPr marL="0" indent="0"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  <a:defRPr sz="1799" b="0"/>
            </a:lvl2pPr>
            <a:lvl3pPr marL="0" indent="0">
              <a:spcAft>
                <a:spcPts val="900"/>
              </a:spcAft>
              <a:buNone/>
              <a:defRPr sz="1799"/>
            </a:lvl3pPr>
            <a:lvl4pPr marL="0" indent="0">
              <a:spcAft>
                <a:spcPts val="900"/>
              </a:spcAft>
              <a:buNone/>
              <a:defRPr sz="1799"/>
            </a:lvl4pPr>
            <a:lvl5pPr marL="0" indent="0">
              <a:spcAft>
                <a:spcPts val="900"/>
              </a:spcAft>
              <a:buNone/>
              <a:defRPr sz="1799"/>
            </a:lvl5pPr>
          </a:lstStyle>
          <a:p>
            <a:pPr lvl="0"/>
            <a:r>
              <a:rPr lang="en-GB" dirty="0"/>
              <a:t>&lt;Heading&gt;</a:t>
            </a:r>
          </a:p>
        </p:txBody>
      </p:sp>
      <p:sp>
        <p:nvSpPr>
          <p:cNvPr id="17" name="Text Placeholder 14">
            <a:extLst>
              <a:ext uri="{FF2B5EF4-FFF2-40B4-BE49-F238E27FC236}">
                <a16:creationId xmlns:a16="http://schemas.microsoft.com/office/drawing/2014/main" id="{C08454EC-05B9-0ADE-FFEB-18DD43B8BCD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9493250" y="4467635"/>
            <a:ext cx="1963637" cy="1869667"/>
          </a:xfrm>
        </p:spPr>
        <p:txBody>
          <a:bodyPr>
            <a:normAutofit/>
          </a:bodyPr>
          <a:lstStyle>
            <a:lvl1pPr marL="0" indent="0">
              <a:spcAft>
                <a:spcPts val="900"/>
              </a:spcAft>
              <a:buFont typeface="Arial" panose="020B0604020202020204" pitchFamily="34" charset="0"/>
              <a:buNone/>
              <a:defRPr sz="1200"/>
            </a:lvl1pPr>
            <a:lvl2pPr marL="0" indent="0"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  <a:defRPr sz="1200" b="0"/>
            </a:lvl2pPr>
            <a:lvl3pPr marL="0" indent="0">
              <a:spcAft>
                <a:spcPts val="900"/>
              </a:spcAft>
              <a:buNone/>
              <a:defRPr sz="1200"/>
            </a:lvl3pPr>
            <a:lvl4pPr marL="0" indent="0">
              <a:spcAft>
                <a:spcPts val="900"/>
              </a:spcAft>
              <a:buNone/>
              <a:defRPr sz="1200"/>
            </a:lvl4pPr>
            <a:lvl5pPr marL="0" indent="0">
              <a:spcAft>
                <a:spcPts val="900"/>
              </a:spcAft>
              <a:buNone/>
              <a:defRPr sz="12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18" name="Text Placeholder 14">
            <a:extLst>
              <a:ext uri="{FF2B5EF4-FFF2-40B4-BE49-F238E27FC236}">
                <a16:creationId xmlns:a16="http://schemas.microsoft.com/office/drawing/2014/main" id="{ACA0531C-E83F-EE39-04D9-F4EDD950E00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493250" y="3777275"/>
            <a:ext cx="1963637" cy="551454"/>
          </a:xfrm>
        </p:spPr>
        <p:txBody>
          <a:bodyPr>
            <a:normAutofit/>
          </a:bodyPr>
          <a:lstStyle>
            <a:lvl1pPr marL="0" indent="0">
              <a:spcAft>
                <a:spcPts val="0"/>
              </a:spcAft>
              <a:buFont typeface="Arial" panose="020B0604020202020204" pitchFamily="34" charset="0"/>
              <a:buNone/>
              <a:defRPr sz="1799" b="1"/>
            </a:lvl1pPr>
            <a:lvl2pPr marL="0" indent="0"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  <a:defRPr sz="1799" b="0"/>
            </a:lvl2pPr>
            <a:lvl3pPr marL="0" indent="0">
              <a:spcAft>
                <a:spcPts val="900"/>
              </a:spcAft>
              <a:buNone/>
              <a:defRPr sz="1799"/>
            </a:lvl3pPr>
            <a:lvl4pPr marL="0" indent="0">
              <a:spcAft>
                <a:spcPts val="900"/>
              </a:spcAft>
              <a:buNone/>
              <a:defRPr sz="1799"/>
            </a:lvl4pPr>
            <a:lvl5pPr marL="0" indent="0">
              <a:spcAft>
                <a:spcPts val="900"/>
              </a:spcAft>
              <a:buNone/>
              <a:defRPr sz="1799"/>
            </a:lvl5pPr>
          </a:lstStyle>
          <a:p>
            <a:pPr lvl="0"/>
            <a:r>
              <a:rPr lang="en-GB" dirty="0"/>
              <a:t>&lt;Heading&gt;</a:t>
            </a:r>
          </a:p>
        </p:txBody>
      </p:sp>
      <p:sp>
        <p:nvSpPr>
          <p:cNvPr id="19" name="Text Placeholder 14">
            <a:extLst>
              <a:ext uri="{FF2B5EF4-FFF2-40B4-BE49-F238E27FC236}">
                <a16:creationId xmlns:a16="http://schemas.microsoft.com/office/drawing/2014/main" id="{032FC51A-6810-F5D4-A45B-8521116EF5D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573871" y="4467635"/>
            <a:ext cx="1963637" cy="1869667"/>
          </a:xfrm>
        </p:spPr>
        <p:txBody>
          <a:bodyPr>
            <a:normAutofit/>
          </a:bodyPr>
          <a:lstStyle>
            <a:lvl1pPr marL="0" indent="0">
              <a:spcAft>
                <a:spcPts val="900"/>
              </a:spcAft>
              <a:buFont typeface="Arial" panose="020B0604020202020204" pitchFamily="34" charset="0"/>
              <a:buNone/>
              <a:defRPr sz="1200"/>
            </a:lvl1pPr>
            <a:lvl2pPr marL="0" indent="0"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  <a:defRPr sz="1200" b="0"/>
            </a:lvl2pPr>
            <a:lvl3pPr marL="0" indent="0">
              <a:spcAft>
                <a:spcPts val="900"/>
              </a:spcAft>
              <a:buNone/>
              <a:defRPr sz="1200"/>
            </a:lvl3pPr>
            <a:lvl4pPr marL="0" indent="0">
              <a:spcAft>
                <a:spcPts val="900"/>
              </a:spcAft>
              <a:buNone/>
              <a:defRPr sz="1200"/>
            </a:lvl4pPr>
            <a:lvl5pPr marL="0" indent="0">
              <a:spcAft>
                <a:spcPts val="900"/>
              </a:spcAft>
              <a:buNone/>
              <a:defRPr sz="12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21" name="Text Placeholder 14">
            <a:extLst>
              <a:ext uri="{FF2B5EF4-FFF2-40B4-BE49-F238E27FC236}">
                <a16:creationId xmlns:a16="http://schemas.microsoft.com/office/drawing/2014/main" id="{CD5AD155-E87D-48C7-C6F0-6F263B5514E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573871" y="3777275"/>
            <a:ext cx="1963637" cy="551454"/>
          </a:xfrm>
        </p:spPr>
        <p:txBody>
          <a:bodyPr>
            <a:normAutofit/>
          </a:bodyPr>
          <a:lstStyle>
            <a:lvl1pPr marL="0" indent="0">
              <a:spcAft>
                <a:spcPts val="0"/>
              </a:spcAft>
              <a:buFont typeface="Arial" panose="020B0604020202020204" pitchFamily="34" charset="0"/>
              <a:buNone/>
              <a:defRPr sz="1799" b="1"/>
            </a:lvl1pPr>
            <a:lvl2pPr marL="0" indent="0"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  <a:defRPr sz="1799" b="0"/>
            </a:lvl2pPr>
            <a:lvl3pPr marL="0" indent="0">
              <a:spcAft>
                <a:spcPts val="900"/>
              </a:spcAft>
              <a:buNone/>
              <a:defRPr sz="1799"/>
            </a:lvl3pPr>
            <a:lvl4pPr marL="0" indent="0">
              <a:spcAft>
                <a:spcPts val="900"/>
              </a:spcAft>
              <a:buNone/>
              <a:defRPr sz="1799"/>
            </a:lvl4pPr>
            <a:lvl5pPr marL="0" indent="0">
              <a:spcAft>
                <a:spcPts val="900"/>
              </a:spcAft>
              <a:buNone/>
              <a:defRPr sz="1799"/>
            </a:lvl5pPr>
          </a:lstStyle>
          <a:p>
            <a:pPr lvl="0"/>
            <a:r>
              <a:rPr lang="en-GB" dirty="0"/>
              <a:t>&lt;Heading&gt;</a:t>
            </a:r>
          </a:p>
        </p:txBody>
      </p:sp>
      <p:sp>
        <p:nvSpPr>
          <p:cNvPr id="22" name="Text Placeholder 14">
            <a:extLst>
              <a:ext uri="{FF2B5EF4-FFF2-40B4-BE49-F238E27FC236}">
                <a16:creationId xmlns:a16="http://schemas.microsoft.com/office/drawing/2014/main" id="{5EC06850-50C8-7229-B7BD-9B719E4B594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3654493" y="4467635"/>
            <a:ext cx="1963637" cy="1869667"/>
          </a:xfrm>
        </p:spPr>
        <p:txBody>
          <a:bodyPr>
            <a:normAutofit/>
          </a:bodyPr>
          <a:lstStyle>
            <a:lvl1pPr marL="0" indent="0">
              <a:spcAft>
                <a:spcPts val="900"/>
              </a:spcAft>
              <a:buFont typeface="Arial" panose="020B0604020202020204" pitchFamily="34" charset="0"/>
              <a:buNone/>
              <a:defRPr sz="1200"/>
            </a:lvl1pPr>
            <a:lvl2pPr marL="0" indent="0"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  <a:defRPr sz="1200" b="0"/>
            </a:lvl2pPr>
            <a:lvl3pPr marL="0" indent="0">
              <a:spcAft>
                <a:spcPts val="900"/>
              </a:spcAft>
              <a:buNone/>
              <a:defRPr sz="1200"/>
            </a:lvl3pPr>
            <a:lvl4pPr marL="0" indent="0">
              <a:spcAft>
                <a:spcPts val="900"/>
              </a:spcAft>
              <a:buNone/>
              <a:defRPr sz="1200"/>
            </a:lvl4pPr>
            <a:lvl5pPr marL="0" indent="0">
              <a:spcAft>
                <a:spcPts val="900"/>
              </a:spcAft>
              <a:buNone/>
              <a:defRPr sz="12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23" name="Text Placeholder 14">
            <a:extLst>
              <a:ext uri="{FF2B5EF4-FFF2-40B4-BE49-F238E27FC236}">
                <a16:creationId xmlns:a16="http://schemas.microsoft.com/office/drawing/2014/main" id="{556DDE77-2D0F-C0B9-F5D4-E9D140B4DA2B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654493" y="3777275"/>
            <a:ext cx="1963637" cy="551454"/>
          </a:xfrm>
        </p:spPr>
        <p:txBody>
          <a:bodyPr>
            <a:normAutofit/>
          </a:bodyPr>
          <a:lstStyle>
            <a:lvl1pPr marL="0" indent="0">
              <a:spcAft>
                <a:spcPts val="0"/>
              </a:spcAft>
              <a:buFont typeface="Arial" panose="020B0604020202020204" pitchFamily="34" charset="0"/>
              <a:buNone/>
              <a:defRPr sz="1799" b="1"/>
            </a:lvl1pPr>
            <a:lvl2pPr marL="0" indent="0"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None/>
              <a:defRPr sz="1799" b="0"/>
            </a:lvl2pPr>
            <a:lvl3pPr marL="0" indent="0">
              <a:spcAft>
                <a:spcPts val="900"/>
              </a:spcAft>
              <a:buNone/>
              <a:defRPr sz="1799"/>
            </a:lvl3pPr>
            <a:lvl4pPr marL="0" indent="0">
              <a:spcAft>
                <a:spcPts val="900"/>
              </a:spcAft>
              <a:buNone/>
              <a:defRPr sz="1799"/>
            </a:lvl4pPr>
            <a:lvl5pPr marL="0" indent="0">
              <a:spcAft>
                <a:spcPts val="900"/>
              </a:spcAft>
              <a:buNone/>
              <a:defRPr sz="1799"/>
            </a:lvl5pPr>
          </a:lstStyle>
          <a:p>
            <a:pPr lvl="0"/>
            <a:r>
              <a:rPr lang="en-GB" dirty="0"/>
              <a:t>&lt;Heading&gt;</a:t>
            </a:r>
          </a:p>
        </p:txBody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D9067CEE-35B8-5D19-CB10-545B9D76ABD9}"/>
              </a:ext>
            </a:extLst>
          </p:cNvPr>
          <p:cNvSpPr>
            <a:spLocks noGrp="1" noChangeAspect="1"/>
          </p:cNvSpPr>
          <p:nvPr>
            <p:ph type="pic" sz="quarter" idx="24" hasCustomPrompt="1"/>
          </p:nvPr>
        </p:nvSpPr>
        <p:spPr>
          <a:xfrm>
            <a:off x="735113" y="1890712"/>
            <a:ext cx="1162800" cy="1162800"/>
          </a:xfrm>
        </p:spPr>
        <p:txBody>
          <a:bodyPr bIns="360000" anchor="ctr" anchorCtr="1">
            <a:normAutofit/>
          </a:bodyPr>
          <a:lstStyle>
            <a:lvl1pPr>
              <a:defRPr sz="1200"/>
            </a:lvl1pPr>
          </a:lstStyle>
          <a:p>
            <a:r>
              <a:rPr lang="en-GB" dirty="0"/>
              <a:t>Click to add icon</a:t>
            </a:r>
          </a:p>
        </p:txBody>
      </p:sp>
      <p:sp>
        <p:nvSpPr>
          <p:cNvPr id="26" name="Picture Placeholder 24">
            <a:extLst>
              <a:ext uri="{FF2B5EF4-FFF2-40B4-BE49-F238E27FC236}">
                <a16:creationId xmlns:a16="http://schemas.microsoft.com/office/drawing/2014/main" id="{41C719B1-3917-F15C-D950-09DCAAEAFA08}"/>
              </a:ext>
            </a:extLst>
          </p:cNvPr>
          <p:cNvSpPr>
            <a:spLocks noGrp="1" noChangeAspect="1"/>
          </p:cNvSpPr>
          <p:nvPr>
            <p:ph type="pic" sz="quarter" idx="25" hasCustomPrompt="1"/>
          </p:nvPr>
        </p:nvSpPr>
        <p:spPr>
          <a:xfrm>
            <a:off x="3654492" y="1890712"/>
            <a:ext cx="1162800" cy="1162800"/>
          </a:xfrm>
        </p:spPr>
        <p:txBody>
          <a:bodyPr bIns="360000" anchor="ctr" anchorCtr="1">
            <a:normAutofit/>
          </a:bodyPr>
          <a:lstStyle>
            <a:lvl1pPr>
              <a:defRPr sz="1200"/>
            </a:lvl1pPr>
          </a:lstStyle>
          <a:p>
            <a:r>
              <a:rPr lang="en-GB" dirty="0"/>
              <a:t>Click to add icon</a:t>
            </a:r>
          </a:p>
        </p:txBody>
      </p:sp>
      <p:sp>
        <p:nvSpPr>
          <p:cNvPr id="27" name="Picture Placeholder 24">
            <a:extLst>
              <a:ext uri="{FF2B5EF4-FFF2-40B4-BE49-F238E27FC236}">
                <a16:creationId xmlns:a16="http://schemas.microsoft.com/office/drawing/2014/main" id="{A352F5DE-C1CA-FEC1-A82E-B24A463D26E9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6573871" y="1890714"/>
            <a:ext cx="1162800" cy="1162969"/>
          </a:xfrm>
        </p:spPr>
        <p:txBody>
          <a:bodyPr bIns="360000" anchor="ctr" anchorCtr="1">
            <a:normAutofit/>
          </a:bodyPr>
          <a:lstStyle>
            <a:lvl1pPr>
              <a:defRPr sz="1200"/>
            </a:lvl1pPr>
          </a:lstStyle>
          <a:p>
            <a:r>
              <a:rPr lang="en-GB" dirty="0"/>
              <a:t>Click to add icon</a:t>
            </a:r>
          </a:p>
        </p:txBody>
      </p:sp>
      <p:sp>
        <p:nvSpPr>
          <p:cNvPr id="28" name="Picture Placeholder 24">
            <a:extLst>
              <a:ext uri="{FF2B5EF4-FFF2-40B4-BE49-F238E27FC236}">
                <a16:creationId xmlns:a16="http://schemas.microsoft.com/office/drawing/2014/main" id="{6CDDEAEB-5C13-C96C-B2D8-6DA240B346F3}"/>
              </a:ext>
            </a:extLst>
          </p:cNvPr>
          <p:cNvSpPr>
            <a:spLocks noGrp="1" noChangeAspect="1"/>
          </p:cNvSpPr>
          <p:nvPr>
            <p:ph type="pic" sz="quarter" idx="27" hasCustomPrompt="1"/>
          </p:nvPr>
        </p:nvSpPr>
        <p:spPr>
          <a:xfrm>
            <a:off x="9493250" y="1890712"/>
            <a:ext cx="1162800" cy="1162800"/>
          </a:xfrm>
        </p:spPr>
        <p:txBody>
          <a:bodyPr bIns="360000" anchor="ctr" anchorCtr="1">
            <a:normAutofit/>
          </a:bodyPr>
          <a:lstStyle>
            <a:lvl1pPr>
              <a:defRPr sz="1200"/>
            </a:lvl1pPr>
          </a:lstStyle>
          <a:p>
            <a:r>
              <a:rPr lang="en-GB" dirty="0"/>
              <a:t>Click to add icon</a:t>
            </a:r>
          </a:p>
        </p:txBody>
      </p:sp>
      <p:pic>
        <p:nvPicPr>
          <p:cNvPr id="29" name="Picture 2" descr="F:\WORk 2022\HCL Software - ERX\ERX\Logos for social medias\Logos\CAMWorks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7951" y="6448381"/>
            <a:ext cx="1199651" cy="359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0677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80">
          <p15:clr>
            <a:srgbClr val="FBAE40"/>
          </p15:clr>
        </p15:guide>
        <p15:guide id="3" pos="180">
          <p15:clr>
            <a:srgbClr val="FBAE40"/>
          </p15:clr>
        </p15:guide>
        <p15:guide id="5" pos="2302">
          <p15:clr>
            <a:srgbClr val="FBAE40"/>
          </p15:clr>
        </p15:guide>
        <p15:guide id="7" pos="5980">
          <p15:clr>
            <a:srgbClr val="FBAE40"/>
          </p15:clr>
        </p15:guide>
        <p15:guide id="8" pos="7500">
          <p15:clr>
            <a:srgbClr val="FBAE40"/>
          </p15:clr>
        </p15:guide>
        <p15:guide id="10" orient="horz" pos="3992">
          <p15:clr>
            <a:srgbClr val="FBAE40"/>
          </p15:clr>
        </p15:guide>
        <p15:guide id="11" pos="464">
          <p15:clr>
            <a:srgbClr val="FBAE40"/>
          </p15:clr>
        </p15:guide>
        <p15:guide id="14" pos="4140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End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phic 12">
            <a:extLst>
              <a:ext uri="{FF2B5EF4-FFF2-40B4-BE49-F238E27FC236}">
                <a16:creationId xmlns:a16="http://schemas.microsoft.com/office/drawing/2014/main" id="{0DC9CCDD-E18A-8BCA-A202-4103585D14A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19636" y="3215588"/>
            <a:ext cx="5349715" cy="663970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C259CEB8-247F-9468-EAF9-677F5C9E4D9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259705" y="6277709"/>
            <a:ext cx="1671320" cy="161193"/>
          </a:xfrm>
          <a:prstGeom prst="rect">
            <a:avLst/>
          </a:prstGeom>
        </p:spPr>
      </p:pic>
      <p:pic>
        <p:nvPicPr>
          <p:cNvPr id="3" name="Picture 2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CF0D233C-E41B-CE3C-6D3F-4172692205A7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EB3D053-D819-62D3-FFF8-F6D10D87E922}"/>
              </a:ext>
            </a:extLst>
          </p:cNvPr>
          <p:cNvSpPr txBox="1"/>
          <p:nvPr userDrawn="1"/>
        </p:nvSpPr>
        <p:spPr>
          <a:xfrm>
            <a:off x="4823792" y="6119338"/>
            <a:ext cx="2544417" cy="15690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798" b="0" i="0" u="sng" dirty="0">
                <a:solidFill>
                  <a:schemeClr val="bg1"/>
                </a:solidFill>
                <a:effectLst/>
                <a:latin typeface="+mj-lt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hcltechsw.com</a:t>
            </a:r>
            <a:endParaRPr lang="en-US" sz="4798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44925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bkgd image - 1 line title - no sub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ZoneTexte 7">
            <a:extLst>
              <a:ext uri="{FF2B5EF4-FFF2-40B4-BE49-F238E27FC236}">
                <a16:creationId xmlns:a16="http://schemas.microsoft.com/office/drawing/2014/main" id="{64F11E7F-0F44-6549-9AE8-64F85711DDF7}"/>
              </a:ext>
            </a:extLst>
          </p:cNvPr>
          <p:cNvSpPr txBox="1"/>
          <p:nvPr userDrawn="1"/>
        </p:nvSpPr>
        <p:spPr>
          <a:xfrm>
            <a:off x="0" y="6460734"/>
            <a:ext cx="472579" cy="16414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fld id="{984FB007-5C84-F347-A76E-037DFFA5CC99}" type="slidenum">
              <a:rPr lang="en-US" sz="1066" noProof="0" smtClean="0">
                <a:solidFill>
                  <a:schemeClr val="tx1"/>
                </a:solidFill>
              </a:rPr>
              <a:pPr algn="ctr"/>
              <a:t>‹#›</a:t>
            </a:fld>
            <a:endParaRPr lang="en-US" sz="1066" noProof="0" dirty="0">
              <a:solidFill>
                <a:schemeClr val="tx1"/>
              </a:solidFill>
            </a:endParaRPr>
          </a:p>
        </p:txBody>
      </p:sp>
      <p:cxnSp>
        <p:nvCxnSpPr>
          <p:cNvPr id="39" name="Connecteur droit 8">
            <a:extLst>
              <a:ext uri="{FF2B5EF4-FFF2-40B4-BE49-F238E27FC236}">
                <a16:creationId xmlns:a16="http://schemas.microsoft.com/office/drawing/2014/main" id="{9EA78508-74E4-44FE-9897-5877052FD886}"/>
              </a:ext>
            </a:extLst>
          </p:cNvPr>
          <p:cNvCxnSpPr>
            <a:cxnSpLocks/>
          </p:cNvCxnSpPr>
          <p:nvPr userDrawn="1"/>
        </p:nvCxnSpPr>
        <p:spPr>
          <a:xfrm>
            <a:off x="236290" y="429000"/>
            <a:ext cx="0" cy="6000000"/>
          </a:xfrm>
          <a:prstGeom prst="line">
            <a:avLst/>
          </a:prstGeom>
          <a:ln w="254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7000">
                  <a:schemeClr val="tx1">
                    <a:alpha val="13000"/>
                  </a:schemeClr>
                </a:gs>
                <a:gs pos="100000">
                  <a:schemeClr val="bg1">
                    <a:lumMod val="10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itre 1">
            <a:extLst>
              <a:ext uri="{FF2B5EF4-FFF2-40B4-BE49-F238E27FC236}">
                <a16:creationId xmlns:a16="http://schemas.microsoft.com/office/drawing/2014/main" id="{B8A68B02-B6B8-0A4E-927D-C7C5E11DCAB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0583" y="354742"/>
            <a:ext cx="10932117" cy="492443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 algn="l">
              <a:lnSpc>
                <a:spcPct val="100000"/>
              </a:lnSpc>
              <a:defRPr lang="en-US" sz="3199" b="1" i="0" kern="1200" cap="all" spc="0" baseline="0" noProof="0" dirty="0" smtClean="0">
                <a:solidFill>
                  <a:schemeClr val="tx1"/>
                </a:solidFill>
                <a:effectLst/>
                <a:latin typeface="3ds SemiBold" pitchFamily="2" charset="77"/>
                <a:ea typeface="+mj-ea"/>
                <a:cs typeface="3ds Light"/>
              </a:defRPr>
            </a:lvl1pPr>
          </a:lstStyle>
          <a:p>
            <a:r>
              <a:rPr lang="en-US" noProof="0" dirty="0"/>
              <a:t>THIS IS THE SLIDE TITLE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9692372A-B92C-4940-A1E1-6D14831A542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9507" y="6221584"/>
            <a:ext cx="1349508" cy="424131"/>
          </a:xfrm>
          <a:prstGeom prst="rect">
            <a:avLst/>
          </a:prstGeom>
        </p:spPr>
      </p:pic>
      <p:sp>
        <p:nvSpPr>
          <p:cNvPr id="2" name="Footer Placeholder 12">
            <a:extLst>
              <a:ext uri="{FF2B5EF4-FFF2-40B4-BE49-F238E27FC236}">
                <a16:creationId xmlns:a16="http://schemas.microsoft.com/office/drawing/2014/main" id="{C93E46F8-4083-14E6-4137-19FA98A919FF}"/>
              </a:ext>
            </a:extLst>
          </p:cNvPr>
          <p:cNvSpPr txBox="1">
            <a:spLocks/>
          </p:cNvSpPr>
          <p:nvPr userDrawn="1"/>
        </p:nvSpPr>
        <p:spPr>
          <a:xfrm rot="16200000">
            <a:off x="-1922647" y="3578760"/>
            <a:ext cx="4114800" cy="123143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defPPr>
              <a:defRPr lang="en-US"/>
            </a:defPPr>
            <a:lvl1pPr marL="0" algn="ctr" defTabSz="879152" rtl="0" eaLnBrk="1" latinLnBrk="0" hangingPunct="1">
              <a:defRPr sz="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9576" algn="l" defTabSz="879152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79152" algn="l" defTabSz="879152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18728" algn="l" defTabSz="879152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58303" algn="l" defTabSz="879152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97879" algn="l" defTabSz="879152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637455" algn="l" defTabSz="879152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077031" algn="l" defTabSz="879152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516607" algn="l" defTabSz="879152" rtl="0" eaLnBrk="1" latinLnBrk="0" hangingPunct="1"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00" noProof="0" dirty="0"/>
              <a:t>© Dassault Systèmes | Confidential Information |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2F1C8FB4-E874-0862-8840-CACEEC31BAF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 rot="16200000">
            <a:off x="-102443" y="2473971"/>
            <a:ext cx="474397" cy="12311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>
              <a:defRPr sz="800">
                <a:solidFill>
                  <a:schemeClr val="tx1"/>
                </a:solidFill>
              </a:defRPr>
            </a:lvl1pPr>
          </a:lstStyle>
          <a:p>
            <a:fld id="{697D6F65-337B-4D4D-9F4C-959681A8A527}" type="datetime1">
              <a:rPr lang="en-US" noProof="0" smtClean="0"/>
              <a:t>1/16/2024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7603771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: v4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CA5265A8-D7AE-D0DA-0584-F357C899F2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351525C-3492-7BBC-9B19-21F66283DBD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58775" y="1401245"/>
            <a:ext cx="4964400" cy="1892808"/>
          </a:xfrm>
        </p:spPr>
        <p:txBody>
          <a:bodyPr anchor="b">
            <a:normAutofit/>
          </a:bodyPr>
          <a:lstStyle>
            <a:lvl1pPr algn="l">
              <a:defRPr sz="3599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[Title slide: v4] &lt;Heading&gt;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9FCD46E-7AD3-29F9-871F-4041A94DF59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58775" y="3489263"/>
            <a:ext cx="4964400" cy="1097280"/>
          </a:xfrm>
        </p:spPr>
        <p:txBody>
          <a:bodyPr>
            <a:normAutofit/>
          </a:bodyPr>
          <a:lstStyle>
            <a:lvl1pPr marL="0" indent="0" algn="l">
              <a:spcAft>
                <a:spcPts val="0"/>
              </a:spcAft>
              <a:buNone/>
              <a:defRPr sz="2499">
                <a:solidFill>
                  <a:schemeClr val="bg1"/>
                </a:solidFill>
              </a:defRPr>
            </a:lvl1pPr>
            <a:lvl2pPr marL="457063" indent="0" algn="ctr">
              <a:buNone/>
              <a:defRPr sz="1999"/>
            </a:lvl2pPr>
            <a:lvl3pPr marL="914126" indent="0" algn="ctr">
              <a:buNone/>
              <a:defRPr sz="1799"/>
            </a:lvl3pPr>
            <a:lvl4pPr marL="1371189" indent="0" algn="ctr">
              <a:buNone/>
              <a:defRPr sz="1600"/>
            </a:lvl4pPr>
            <a:lvl5pPr marL="1828251" indent="0" algn="ctr">
              <a:buNone/>
              <a:defRPr sz="1600"/>
            </a:lvl5pPr>
            <a:lvl6pPr marL="2285314" indent="0" algn="ctr">
              <a:buNone/>
              <a:defRPr sz="1600"/>
            </a:lvl6pPr>
            <a:lvl7pPr marL="2742377" indent="0" algn="ctr">
              <a:buNone/>
              <a:defRPr sz="1600"/>
            </a:lvl7pPr>
            <a:lvl8pPr marL="3199440" indent="0" algn="ctr">
              <a:buNone/>
              <a:defRPr sz="1600"/>
            </a:lvl8pPr>
            <a:lvl9pPr marL="3656503" indent="0" algn="ctr">
              <a:buNone/>
              <a:defRPr sz="1600"/>
            </a:lvl9pPr>
          </a:lstStyle>
          <a:p>
            <a:r>
              <a:rPr lang="en-GB" dirty="0"/>
              <a:t>&lt;Subheading&gt;</a:t>
            </a: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0DC9CCDD-E18A-8BCA-A202-4103585D14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58774" y="429673"/>
            <a:ext cx="3254376" cy="403911"/>
          </a:xfrm>
          <a:prstGeom prst="rect">
            <a:avLst/>
          </a:prstGeom>
        </p:spPr>
      </p:pic>
      <p:sp>
        <p:nvSpPr>
          <p:cNvPr id="16" name="Text Placeholder 14">
            <a:extLst>
              <a:ext uri="{FF2B5EF4-FFF2-40B4-BE49-F238E27FC236}">
                <a16:creationId xmlns:a16="http://schemas.microsoft.com/office/drawing/2014/main" id="{1D8A629A-EF2F-5952-A0B4-2292F58FB32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58775" y="4724395"/>
            <a:ext cx="4964400" cy="457200"/>
          </a:xfrm>
        </p:spPr>
        <p:txBody>
          <a:bodyPr anchor="b" anchorCtr="0">
            <a:normAutofit/>
          </a:bodyPr>
          <a:lstStyle>
            <a:lvl1pPr marL="0" indent="0">
              <a:spcAft>
                <a:spcPts val="0"/>
              </a:spcAft>
              <a:buFont typeface="Arial" panose="020B0604020202020204" pitchFamily="34" charset="0"/>
              <a:buNone/>
              <a:defRPr sz="1500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b="0"/>
            </a:lvl2pPr>
            <a:lvl3pPr marL="0" indent="0">
              <a:spcAft>
                <a:spcPts val="0"/>
              </a:spcAft>
              <a:buNone/>
              <a:defRPr/>
            </a:lvl3pPr>
            <a:lvl4pPr marL="0" indent="0">
              <a:spcAft>
                <a:spcPts val="0"/>
              </a:spcAft>
              <a:buNone/>
              <a:defRPr/>
            </a:lvl4pPr>
            <a:lvl5pPr marL="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GB" dirty="0"/>
              <a:t>&lt;Details of presenter&gt;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05679C4-AC49-2E81-7A8D-DF7B8922B51D}"/>
              </a:ext>
            </a:extLst>
          </p:cNvPr>
          <p:cNvSpPr txBox="1"/>
          <p:nvPr/>
        </p:nvSpPr>
        <p:spPr>
          <a:xfrm>
            <a:off x="358774" y="6438644"/>
            <a:ext cx="1846659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600" dirty="0">
                <a:solidFill>
                  <a:schemeClr val="bg1"/>
                </a:solidFill>
              </a:rPr>
              <a:t>Copyright © 2022 HCL Software Limited | Confidential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3EB0514-EECC-618D-AFE1-787779EAB58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8774" y="5695818"/>
            <a:ext cx="2221122" cy="228600"/>
          </a:xfrm>
          <a:prstGeom prst="rect">
            <a:avLst/>
          </a:prstGeom>
        </p:spPr>
      </p:pic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1F22EE7A-F6F5-D85C-FB1D-589D505D6A7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F9F849E6-A577-EB4C-E08B-0FFE4BC9790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58774" y="429673"/>
            <a:ext cx="3254376" cy="40391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66DB842-ECF8-F2CD-762E-3FDE2E5DD318}"/>
              </a:ext>
            </a:extLst>
          </p:cNvPr>
          <p:cNvSpPr txBox="1"/>
          <p:nvPr userDrawn="1"/>
        </p:nvSpPr>
        <p:spPr>
          <a:xfrm>
            <a:off x="358774" y="6438644"/>
            <a:ext cx="1846659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600" dirty="0">
                <a:solidFill>
                  <a:schemeClr val="bg1"/>
                </a:solidFill>
              </a:rPr>
              <a:t>Copyright © 2022 HCL Software Limited | Confidential</a:t>
            </a:r>
          </a:p>
        </p:txBody>
      </p:sp>
    </p:spTree>
    <p:extLst>
      <p:ext uri="{BB962C8B-B14F-4D97-AF65-F5344CB8AC3E}">
        <p14:creationId xmlns:p14="http://schemas.microsoft.com/office/powerpoint/2010/main" val="4028965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78">
          <p15:clr>
            <a:srgbClr val="FBAE40"/>
          </p15:clr>
        </p15:guide>
        <p15:guide id="2" pos="224">
          <p15:clr>
            <a:srgbClr val="FBAE40"/>
          </p15:clr>
        </p15:guide>
        <p15:guide id="3" pos="7456">
          <p15:clr>
            <a:srgbClr val="FBAE40"/>
          </p15:clr>
        </p15:guide>
        <p15:guide id="4" orient="horz" pos="4102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: v5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CE10BF01-ABB1-9B4A-0F8F-6A128D56EF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351525C-3492-7BBC-9B19-21F66283DBD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58775" y="1401245"/>
            <a:ext cx="4964400" cy="1892808"/>
          </a:xfrm>
        </p:spPr>
        <p:txBody>
          <a:bodyPr anchor="b">
            <a:normAutofit/>
          </a:bodyPr>
          <a:lstStyle>
            <a:lvl1pPr algn="l">
              <a:defRPr sz="3599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[Title slide: v5] &lt;Heading&gt;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9FCD46E-7AD3-29F9-871F-4041A94DF59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58775" y="3489256"/>
            <a:ext cx="4964400" cy="1097280"/>
          </a:xfrm>
        </p:spPr>
        <p:txBody>
          <a:bodyPr>
            <a:normAutofit/>
          </a:bodyPr>
          <a:lstStyle>
            <a:lvl1pPr marL="0" indent="0" algn="l">
              <a:spcAft>
                <a:spcPts val="0"/>
              </a:spcAft>
              <a:buNone/>
              <a:defRPr sz="2499">
                <a:solidFill>
                  <a:schemeClr val="bg1"/>
                </a:solidFill>
              </a:defRPr>
            </a:lvl1pPr>
            <a:lvl2pPr marL="457063" indent="0" algn="ctr">
              <a:buNone/>
              <a:defRPr sz="1999"/>
            </a:lvl2pPr>
            <a:lvl3pPr marL="914126" indent="0" algn="ctr">
              <a:buNone/>
              <a:defRPr sz="1799"/>
            </a:lvl3pPr>
            <a:lvl4pPr marL="1371189" indent="0" algn="ctr">
              <a:buNone/>
              <a:defRPr sz="1600"/>
            </a:lvl4pPr>
            <a:lvl5pPr marL="1828251" indent="0" algn="ctr">
              <a:buNone/>
              <a:defRPr sz="1600"/>
            </a:lvl5pPr>
            <a:lvl6pPr marL="2285314" indent="0" algn="ctr">
              <a:buNone/>
              <a:defRPr sz="1600"/>
            </a:lvl6pPr>
            <a:lvl7pPr marL="2742377" indent="0" algn="ctr">
              <a:buNone/>
              <a:defRPr sz="1600"/>
            </a:lvl7pPr>
            <a:lvl8pPr marL="3199440" indent="0" algn="ctr">
              <a:buNone/>
              <a:defRPr sz="1600"/>
            </a:lvl8pPr>
            <a:lvl9pPr marL="3656503" indent="0" algn="ctr">
              <a:buNone/>
              <a:defRPr sz="1600"/>
            </a:lvl9pPr>
          </a:lstStyle>
          <a:p>
            <a:r>
              <a:rPr lang="en-GB" dirty="0"/>
              <a:t>&lt;Subheading&gt;</a:t>
            </a: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0DC9CCDD-E18A-8BCA-A202-4103585D14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58774" y="429673"/>
            <a:ext cx="3254376" cy="403911"/>
          </a:xfrm>
          <a:prstGeom prst="rect">
            <a:avLst/>
          </a:prstGeom>
        </p:spPr>
      </p:pic>
      <p:sp>
        <p:nvSpPr>
          <p:cNvPr id="16" name="Text Placeholder 14">
            <a:extLst>
              <a:ext uri="{FF2B5EF4-FFF2-40B4-BE49-F238E27FC236}">
                <a16:creationId xmlns:a16="http://schemas.microsoft.com/office/drawing/2014/main" id="{1D8A629A-EF2F-5952-A0B4-2292F58FB32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58775" y="4724399"/>
            <a:ext cx="4964400" cy="457200"/>
          </a:xfrm>
        </p:spPr>
        <p:txBody>
          <a:bodyPr anchor="b" anchorCtr="0">
            <a:normAutofit/>
          </a:bodyPr>
          <a:lstStyle>
            <a:lvl1pPr marL="0" indent="0">
              <a:spcAft>
                <a:spcPts val="0"/>
              </a:spcAft>
              <a:buFont typeface="Arial" panose="020B0604020202020204" pitchFamily="34" charset="0"/>
              <a:buNone/>
              <a:defRPr sz="1500"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b="0"/>
            </a:lvl2pPr>
            <a:lvl3pPr marL="0" indent="0">
              <a:spcAft>
                <a:spcPts val="0"/>
              </a:spcAft>
              <a:buNone/>
              <a:defRPr/>
            </a:lvl3pPr>
            <a:lvl4pPr marL="0" indent="0">
              <a:spcAft>
                <a:spcPts val="0"/>
              </a:spcAft>
              <a:buNone/>
              <a:defRPr/>
            </a:lvl4pPr>
            <a:lvl5pPr marL="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GB" dirty="0"/>
              <a:t>&lt;Details of presenter&gt;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05679C4-AC49-2E81-7A8D-DF7B8922B51D}"/>
              </a:ext>
            </a:extLst>
          </p:cNvPr>
          <p:cNvSpPr txBox="1"/>
          <p:nvPr/>
        </p:nvSpPr>
        <p:spPr>
          <a:xfrm>
            <a:off x="358774" y="6438644"/>
            <a:ext cx="1846659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600" dirty="0">
                <a:solidFill>
                  <a:schemeClr val="bg1"/>
                </a:solidFill>
              </a:rPr>
              <a:t>Copyright © 2022 HCL Software Limited | Confidential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B4C62C8-FC8E-FB2E-B1D4-4E5F09A9286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8774" y="5695820"/>
            <a:ext cx="2221122" cy="228600"/>
          </a:xfrm>
          <a:prstGeom prst="rect">
            <a:avLst/>
          </a:prstGeom>
        </p:spPr>
      </p:pic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E779D846-A701-A75F-EC56-AB5FD3CF7F3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AD77C63D-5385-B1CB-5634-73842FE3893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58774" y="429673"/>
            <a:ext cx="3254376" cy="40391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B1ECC9A-C3C9-2C08-F470-1B8A7896094A}"/>
              </a:ext>
            </a:extLst>
          </p:cNvPr>
          <p:cNvSpPr txBox="1"/>
          <p:nvPr userDrawn="1"/>
        </p:nvSpPr>
        <p:spPr>
          <a:xfrm>
            <a:off x="358774" y="6438644"/>
            <a:ext cx="1846659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600" dirty="0">
                <a:solidFill>
                  <a:schemeClr val="bg1"/>
                </a:solidFill>
              </a:rPr>
              <a:t>Copyright © 2022 HCL Software Limited | Confidential</a:t>
            </a:r>
          </a:p>
        </p:txBody>
      </p:sp>
    </p:spTree>
    <p:extLst>
      <p:ext uri="{BB962C8B-B14F-4D97-AF65-F5344CB8AC3E}">
        <p14:creationId xmlns:p14="http://schemas.microsoft.com/office/powerpoint/2010/main" val="1164404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78">
          <p15:clr>
            <a:srgbClr val="FBAE40"/>
          </p15:clr>
        </p15:guide>
        <p15:guide id="2" pos="224">
          <p15:clr>
            <a:srgbClr val="FBAE40"/>
          </p15:clr>
        </p15:guide>
        <p15:guide id="3" pos="7456">
          <p15:clr>
            <a:srgbClr val="FBAE40"/>
          </p15:clr>
        </p15:guide>
        <p15:guide id="4" orient="horz" pos="4102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: v6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80F5A2D8-94C9-9D1C-F1FD-F9B59C9035E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80000" y="0"/>
            <a:ext cx="7117425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351525C-3492-7BBC-9B19-21F66283DBD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58774" y="1401245"/>
            <a:ext cx="4176650" cy="1892808"/>
          </a:xfrm>
        </p:spPr>
        <p:txBody>
          <a:bodyPr anchor="b">
            <a:normAutofit/>
          </a:bodyPr>
          <a:lstStyle>
            <a:lvl1pPr algn="l">
              <a:defRPr sz="3599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[Title slide: v6] &lt;Heading&gt;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9FCD46E-7AD3-29F9-871F-4041A94DF59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58774" y="3489263"/>
            <a:ext cx="4179600" cy="1097280"/>
          </a:xfrm>
        </p:spPr>
        <p:txBody>
          <a:bodyPr>
            <a:normAutofit/>
          </a:bodyPr>
          <a:lstStyle>
            <a:lvl1pPr marL="0" indent="0" algn="l">
              <a:spcAft>
                <a:spcPts val="0"/>
              </a:spcAft>
              <a:buNone/>
              <a:defRPr sz="2499">
                <a:solidFill>
                  <a:schemeClr val="tx1"/>
                </a:solidFill>
              </a:defRPr>
            </a:lvl1pPr>
            <a:lvl2pPr marL="457063" indent="0" algn="ctr">
              <a:buNone/>
              <a:defRPr sz="1999"/>
            </a:lvl2pPr>
            <a:lvl3pPr marL="914126" indent="0" algn="ctr">
              <a:buNone/>
              <a:defRPr sz="1799"/>
            </a:lvl3pPr>
            <a:lvl4pPr marL="1371189" indent="0" algn="ctr">
              <a:buNone/>
              <a:defRPr sz="1600"/>
            </a:lvl4pPr>
            <a:lvl5pPr marL="1828251" indent="0" algn="ctr">
              <a:buNone/>
              <a:defRPr sz="1600"/>
            </a:lvl5pPr>
            <a:lvl6pPr marL="2285314" indent="0" algn="ctr">
              <a:buNone/>
              <a:defRPr sz="1600"/>
            </a:lvl6pPr>
            <a:lvl7pPr marL="2742377" indent="0" algn="ctr">
              <a:buNone/>
              <a:defRPr sz="1600"/>
            </a:lvl7pPr>
            <a:lvl8pPr marL="3199440" indent="0" algn="ctr">
              <a:buNone/>
              <a:defRPr sz="1600"/>
            </a:lvl8pPr>
            <a:lvl9pPr marL="3656503" indent="0" algn="ctr">
              <a:buNone/>
              <a:defRPr sz="1600"/>
            </a:lvl9pPr>
          </a:lstStyle>
          <a:p>
            <a:r>
              <a:rPr lang="en-GB" dirty="0"/>
              <a:t>&lt;Subheading&gt;</a:t>
            </a: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0DC9CCDD-E18A-8BCA-A202-4103585D14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58774" y="429673"/>
            <a:ext cx="3254376" cy="403911"/>
          </a:xfrm>
          <a:prstGeom prst="rect">
            <a:avLst/>
          </a:prstGeom>
        </p:spPr>
      </p:pic>
      <p:sp>
        <p:nvSpPr>
          <p:cNvPr id="16" name="Text Placeholder 14">
            <a:extLst>
              <a:ext uri="{FF2B5EF4-FFF2-40B4-BE49-F238E27FC236}">
                <a16:creationId xmlns:a16="http://schemas.microsoft.com/office/drawing/2014/main" id="{1D8A629A-EF2F-5952-A0B4-2292F58FB32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58774" y="4724394"/>
            <a:ext cx="4179600" cy="457200"/>
          </a:xfrm>
        </p:spPr>
        <p:txBody>
          <a:bodyPr anchor="b" anchorCtr="0">
            <a:normAutofit/>
          </a:bodyPr>
          <a:lstStyle>
            <a:lvl1pPr marL="0" indent="0">
              <a:spcAft>
                <a:spcPts val="0"/>
              </a:spcAft>
              <a:buFont typeface="Arial" panose="020B0604020202020204" pitchFamily="34" charset="0"/>
              <a:buNone/>
              <a:defRPr sz="1500">
                <a:solidFill>
                  <a:schemeClr val="tx1"/>
                </a:solidFill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b="0"/>
            </a:lvl2pPr>
            <a:lvl3pPr marL="0" indent="0">
              <a:spcAft>
                <a:spcPts val="0"/>
              </a:spcAft>
              <a:buNone/>
              <a:defRPr/>
            </a:lvl3pPr>
            <a:lvl4pPr marL="0" indent="0">
              <a:spcAft>
                <a:spcPts val="0"/>
              </a:spcAft>
              <a:buNone/>
              <a:defRPr/>
            </a:lvl4pPr>
            <a:lvl5pPr marL="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GB" dirty="0"/>
              <a:t>&lt;Details of presenter&gt;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05679C4-AC49-2E81-7A8D-DF7B8922B51D}"/>
              </a:ext>
            </a:extLst>
          </p:cNvPr>
          <p:cNvSpPr txBox="1"/>
          <p:nvPr/>
        </p:nvSpPr>
        <p:spPr>
          <a:xfrm>
            <a:off x="358774" y="6438644"/>
            <a:ext cx="1846659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600" dirty="0">
                <a:solidFill>
                  <a:schemeClr val="tx1"/>
                </a:solidFill>
              </a:rPr>
              <a:t>Copyright © 2022 HCL Software Limited | Confidential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D5FEDCE-8DD9-DA11-FA80-79709980810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7773" y="5866757"/>
            <a:ext cx="2747319" cy="333112"/>
          </a:xfrm>
          <a:prstGeom prst="rect">
            <a:avLst/>
          </a:prstGeom>
        </p:spPr>
      </p:pic>
      <p:pic>
        <p:nvPicPr>
          <p:cNvPr id="4" name="Picture 3" descr="A picture containing shape&#10;&#10;Description automatically generated">
            <a:extLst>
              <a:ext uri="{FF2B5EF4-FFF2-40B4-BE49-F238E27FC236}">
                <a16:creationId xmlns:a16="http://schemas.microsoft.com/office/drawing/2014/main" id="{3B4C1B25-49EB-518A-4399-10E1601C8BC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80000" y="0"/>
            <a:ext cx="7117425" cy="685800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F1B58AB8-BF09-01EE-9930-51ED5EF6F97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58774" y="429673"/>
            <a:ext cx="3254376" cy="40391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AFA8229-7E05-FAEA-C17A-27B2C43B4D87}"/>
              </a:ext>
            </a:extLst>
          </p:cNvPr>
          <p:cNvSpPr txBox="1"/>
          <p:nvPr userDrawn="1"/>
        </p:nvSpPr>
        <p:spPr>
          <a:xfrm>
            <a:off x="358774" y="6438644"/>
            <a:ext cx="1846659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600" dirty="0">
                <a:solidFill>
                  <a:schemeClr val="tx1"/>
                </a:solidFill>
              </a:rPr>
              <a:t>Copyright © 2022 HCL Software Limited | Confidential</a:t>
            </a:r>
          </a:p>
        </p:txBody>
      </p:sp>
    </p:spTree>
    <p:extLst>
      <p:ext uri="{BB962C8B-B14F-4D97-AF65-F5344CB8AC3E}">
        <p14:creationId xmlns:p14="http://schemas.microsoft.com/office/powerpoint/2010/main" val="1792314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78">
          <p15:clr>
            <a:srgbClr val="FBAE40"/>
          </p15:clr>
        </p15:guide>
        <p15:guide id="2" pos="224">
          <p15:clr>
            <a:srgbClr val="FBAE40"/>
          </p15:clr>
        </p15:guide>
        <p15:guide id="3" pos="7456">
          <p15:clr>
            <a:srgbClr val="FBAE40"/>
          </p15:clr>
        </p15:guide>
        <p15:guide id="4" orient="horz" pos="4102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: v7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 descr="A picture containing shape&#10;&#10;Description automatically generated">
            <a:extLst>
              <a:ext uri="{FF2B5EF4-FFF2-40B4-BE49-F238E27FC236}">
                <a16:creationId xmlns:a16="http://schemas.microsoft.com/office/drawing/2014/main" id="{9EC2CBF1-048C-7702-069E-04F43EF739C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68711" y="0"/>
            <a:ext cx="712328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351525C-3492-7BBC-9B19-21F66283DBD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58774" y="1401245"/>
            <a:ext cx="4176650" cy="1892808"/>
          </a:xfrm>
        </p:spPr>
        <p:txBody>
          <a:bodyPr anchor="b">
            <a:normAutofit/>
          </a:bodyPr>
          <a:lstStyle>
            <a:lvl1pPr algn="l">
              <a:defRPr sz="3599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[Title slide: v7] &lt;Heading&gt;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9FCD46E-7AD3-29F9-871F-4041A94DF59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58774" y="3489257"/>
            <a:ext cx="4176650" cy="1097280"/>
          </a:xfrm>
        </p:spPr>
        <p:txBody>
          <a:bodyPr>
            <a:normAutofit/>
          </a:bodyPr>
          <a:lstStyle>
            <a:lvl1pPr marL="0" indent="0" algn="l">
              <a:spcAft>
                <a:spcPts val="0"/>
              </a:spcAft>
              <a:buNone/>
              <a:defRPr sz="2499">
                <a:solidFill>
                  <a:schemeClr val="tx1"/>
                </a:solidFill>
              </a:defRPr>
            </a:lvl1pPr>
            <a:lvl2pPr marL="457063" indent="0" algn="ctr">
              <a:buNone/>
              <a:defRPr sz="1999"/>
            </a:lvl2pPr>
            <a:lvl3pPr marL="914126" indent="0" algn="ctr">
              <a:buNone/>
              <a:defRPr sz="1799"/>
            </a:lvl3pPr>
            <a:lvl4pPr marL="1371189" indent="0" algn="ctr">
              <a:buNone/>
              <a:defRPr sz="1600"/>
            </a:lvl4pPr>
            <a:lvl5pPr marL="1828251" indent="0" algn="ctr">
              <a:buNone/>
              <a:defRPr sz="1600"/>
            </a:lvl5pPr>
            <a:lvl6pPr marL="2285314" indent="0" algn="ctr">
              <a:buNone/>
              <a:defRPr sz="1600"/>
            </a:lvl6pPr>
            <a:lvl7pPr marL="2742377" indent="0" algn="ctr">
              <a:buNone/>
              <a:defRPr sz="1600"/>
            </a:lvl7pPr>
            <a:lvl8pPr marL="3199440" indent="0" algn="ctr">
              <a:buNone/>
              <a:defRPr sz="1600"/>
            </a:lvl8pPr>
            <a:lvl9pPr marL="3656503" indent="0" algn="ctr">
              <a:buNone/>
              <a:defRPr sz="1600"/>
            </a:lvl9pPr>
          </a:lstStyle>
          <a:p>
            <a:r>
              <a:rPr lang="en-GB" dirty="0"/>
              <a:t>&lt;Subheading&gt;</a:t>
            </a: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0DC9CCDD-E18A-8BCA-A202-4103585D14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58774" y="429673"/>
            <a:ext cx="3254376" cy="403911"/>
          </a:xfrm>
          <a:prstGeom prst="rect">
            <a:avLst/>
          </a:prstGeom>
        </p:spPr>
      </p:pic>
      <p:sp>
        <p:nvSpPr>
          <p:cNvPr id="16" name="Text Placeholder 14">
            <a:extLst>
              <a:ext uri="{FF2B5EF4-FFF2-40B4-BE49-F238E27FC236}">
                <a16:creationId xmlns:a16="http://schemas.microsoft.com/office/drawing/2014/main" id="{1D8A629A-EF2F-5952-A0B4-2292F58FB32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58774" y="4724403"/>
            <a:ext cx="4179600" cy="457200"/>
          </a:xfrm>
        </p:spPr>
        <p:txBody>
          <a:bodyPr anchor="b" anchorCtr="0">
            <a:normAutofit/>
          </a:bodyPr>
          <a:lstStyle>
            <a:lvl1pPr marL="0" indent="0">
              <a:spcAft>
                <a:spcPts val="0"/>
              </a:spcAft>
              <a:buFont typeface="Arial" panose="020B0604020202020204" pitchFamily="34" charset="0"/>
              <a:buNone/>
              <a:defRPr sz="1500">
                <a:solidFill>
                  <a:schemeClr val="tx1"/>
                </a:solidFill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b="0"/>
            </a:lvl2pPr>
            <a:lvl3pPr marL="0" indent="0">
              <a:spcAft>
                <a:spcPts val="0"/>
              </a:spcAft>
              <a:buNone/>
              <a:defRPr/>
            </a:lvl3pPr>
            <a:lvl4pPr marL="0" indent="0">
              <a:spcAft>
                <a:spcPts val="0"/>
              </a:spcAft>
              <a:buNone/>
              <a:defRPr/>
            </a:lvl4pPr>
            <a:lvl5pPr marL="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GB" dirty="0"/>
              <a:t>&lt;Details of presenter&gt;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05679C4-AC49-2E81-7A8D-DF7B8922B51D}"/>
              </a:ext>
            </a:extLst>
          </p:cNvPr>
          <p:cNvSpPr txBox="1"/>
          <p:nvPr/>
        </p:nvSpPr>
        <p:spPr>
          <a:xfrm>
            <a:off x="358774" y="6438644"/>
            <a:ext cx="1846659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600" dirty="0">
                <a:solidFill>
                  <a:schemeClr val="tx1"/>
                </a:solidFill>
              </a:rPr>
              <a:t>Copyright © 2022 HCL Software Limited | Confidential</a:t>
            </a:r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B2522682-C7CA-DA57-B971-83B2C3CA52A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912656" y="0"/>
            <a:ext cx="6279344" cy="6858000"/>
          </a:xfrm>
          <a:custGeom>
            <a:avLst/>
            <a:gdLst>
              <a:gd name="connsiteX0" fmla="*/ 3246486 w 6279344"/>
              <a:gd name="connsiteY0" fmla="*/ 0 h 6858000"/>
              <a:gd name="connsiteX1" fmla="*/ 6279344 w 6279344"/>
              <a:gd name="connsiteY1" fmla="*/ 0 h 6858000"/>
              <a:gd name="connsiteX2" fmla="*/ 6279344 w 6279344"/>
              <a:gd name="connsiteY2" fmla="*/ 6858000 h 6858000"/>
              <a:gd name="connsiteX3" fmla="*/ 3246486 w 6279344"/>
              <a:gd name="connsiteY3" fmla="*/ 6858000 h 6858000"/>
              <a:gd name="connsiteX4" fmla="*/ 128082 w 6279344"/>
              <a:gd name="connsiteY4" fmla="*/ 3737624 h 6858000"/>
              <a:gd name="connsiteX5" fmla="*/ 7841 w 6279344"/>
              <a:gd name="connsiteY5" fmla="*/ 3511111 h 6858000"/>
              <a:gd name="connsiteX6" fmla="*/ 0 w 6279344"/>
              <a:gd name="connsiteY6" fmla="*/ 3429000 h 6858000"/>
              <a:gd name="connsiteX7" fmla="*/ 7841 w 6279344"/>
              <a:gd name="connsiteY7" fmla="*/ 3346890 h 6858000"/>
              <a:gd name="connsiteX8" fmla="*/ 128082 w 6279344"/>
              <a:gd name="connsiteY8" fmla="*/ 312037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279344" h="6858000">
                <a:moveTo>
                  <a:pt x="3246486" y="0"/>
                </a:moveTo>
                <a:lnTo>
                  <a:pt x="6279344" y="0"/>
                </a:lnTo>
                <a:lnTo>
                  <a:pt x="6279344" y="6858000"/>
                </a:lnTo>
                <a:lnTo>
                  <a:pt x="3246486" y="6858000"/>
                </a:lnTo>
                <a:lnTo>
                  <a:pt x="128082" y="3737624"/>
                </a:lnTo>
                <a:cubicBezTo>
                  <a:pt x="63939" y="3673439"/>
                  <a:pt x="23868" y="3594173"/>
                  <a:pt x="7841" y="3511111"/>
                </a:cubicBezTo>
                <a:lnTo>
                  <a:pt x="0" y="3429000"/>
                </a:lnTo>
                <a:lnTo>
                  <a:pt x="7841" y="3346890"/>
                </a:lnTo>
                <a:cubicBezTo>
                  <a:pt x="23868" y="3263827"/>
                  <a:pt x="63939" y="3184561"/>
                  <a:pt x="128082" y="3120376"/>
                </a:cubicBezTo>
                <a:close/>
              </a:path>
            </a:pathLst>
          </a:custGeom>
        </p:spPr>
        <p:txBody>
          <a:bodyPr wrap="square" bIns="1080000" anchor="ctr" anchorCtr="1">
            <a:noAutofit/>
          </a:bodyPr>
          <a:lstStyle/>
          <a:p>
            <a:r>
              <a:rPr lang="en-US"/>
              <a:t>Click icon to add picture</a:t>
            </a:r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71E0380-E3C8-470B-5A20-0A5C9037426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7773" y="5866757"/>
            <a:ext cx="2747319" cy="333112"/>
          </a:xfrm>
          <a:prstGeom prst="rect">
            <a:avLst/>
          </a:prstGeom>
        </p:spPr>
      </p:pic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A3FDFADB-B175-9C12-2B47-C8DA28882A4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68711" y="0"/>
            <a:ext cx="7123289" cy="685800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7EB8B2FB-45F0-7033-65A7-1F89C76F2DC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58774" y="429673"/>
            <a:ext cx="3254376" cy="40391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EF3A773-5540-8F4C-26B1-2603FEA324FE}"/>
              </a:ext>
            </a:extLst>
          </p:cNvPr>
          <p:cNvSpPr txBox="1"/>
          <p:nvPr userDrawn="1"/>
        </p:nvSpPr>
        <p:spPr>
          <a:xfrm>
            <a:off x="358774" y="6438644"/>
            <a:ext cx="1846659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600" dirty="0">
                <a:solidFill>
                  <a:schemeClr val="tx1"/>
                </a:solidFill>
              </a:rPr>
              <a:t>Copyright © 2023 HCL Software Limited | Confidential</a:t>
            </a:r>
          </a:p>
        </p:txBody>
      </p:sp>
    </p:spTree>
    <p:extLst>
      <p:ext uri="{BB962C8B-B14F-4D97-AF65-F5344CB8AC3E}">
        <p14:creationId xmlns:p14="http://schemas.microsoft.com/office/powerpoint/2010/main" val="404062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78">
          <p15:clr>
            <a:srgbClr val="FBAE40"/>
          </p15:clr>
        </p15:guide>
        <p15:guide id="2" pos="224">
          <p15:clr>
            <a:srgbClr val="FBAE40"/>
          </p15:clr>
        </p15:guide>
        <p15:guide id="3" pos="7456">
          <p15:clr>
            <a:srgbClr val="FBAE40"/>
          </p15:clr>
        </p15:guide>
        <p15:guide id="4" orient="horz" pos="4102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: v8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hape&#10;&#10;Description automatically generated">
            <a:extLst>
              <a:ext uri="{FF2B5EF4-FFF2-40B4-BE49-F238E27FC236}">
                <a16:creationId xmlns:a16="http://schemas.microsoft.com/office/drawing/2014/main" id="{682D7515-22B8-FF83-7A42-47369BDDDFB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68711" y="0"/>
            <a:ext cx="712328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351525C-3492-7BBC-9B19-21F66283DBD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58774" y="1401245"/>
            <a:ext cx="4176650" cy="1892808"/>
          </a:xfrm>
        </p:spPr>
        <p:txBody>
          <a:bodyPr anchor="b">
            <a:normAutofit/>
          </a:bodyPr>
          <a:lstStyle>
            <a:lvl1pPr algn="l">
              <a:defRPr sz="3599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[Title slide: v8] &lt;Heading&gt;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9FCD46E-7AD3-29F9-871F-4041A94DF59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58774" y="3489257"/>
            <a:ext cx="4176650" cy="1097280"/>
          </a:xfrm>
        </p:spPr>
        <p:txBody>
          <a:bodyPr>
            <a:normAutofit/>
          </a:bodyPr>
          <a:lstStyle>
            <a:lvl1pPr marL="0" indent="0" algn="l">
              <a:spcAft>
                <a:spcPts val="0"/>
              </a:spcAft>
              <a:buNone/>
              <a:defRPr sz="2499">
                <a:solidFill>
                  <a:schemeClr val="tx1"/>
                </a:solidFill>
              </a:defRPr>
            </a:lvl1pPr>
            <a:lvl2pPr marL="457063" indent="0" algn="ctr">
              <a:buNone/>
              <a:defRPr sz="1999"/>
            </a:lvl2pPr>
            <a:lvl3pPr marL="914126" indent="0" algn="ctr">
              <a:buNone/>
              <a:defRPr sz="1799"/>
            </a:lvl3pPr>
            <a:lvl4pPr marL="1371189" indent="0" algn="ctr">
              <a:buNone/>
              <a:defRPr sz="1600"/>
            </a:lvl4pPr>
            <a:lvl5pPr marL="1828251" indent="0" algn="ctr">
              <a:buNone/>
              <a:defRPr sz="1600"/>
            </a:lvl5pPr>
            <a:lvl6pPr marL="2285314" indent="0" algn="ctr">
              <a:buNone/>
              <a:defRPr sz="1600"/>
            </a:lvl6pPr>
            <a:lvl7pPr marL="2742377" indent="0" algn="ctr">
              <a:buNone/>
              <a:defRPr sz="1600"/>
            </a:lvl7pPr>
            <a:lvl8pPr marL="3199440" indent="0" algn="ctr">
              <a:buNone/>
              <a:defRPr sz="1600"/>
            </a:lvl8pPr>
            <a:lvl9pPr marL="3656503" indent="0" algn="ctr">
              <a:buNone/>
              <a:defRPr sz="1600"/>
            </a:lvl9pPr>
          </a:lstStyle>
          <a:p>
            <a:r>
              <a:rPr lang="en-GB" dirty="0"/>
              <a:t>&lt;Subheading&gt;</a:t>
            </a: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0DC9CCDD-E18A-8BCA-A202-4103585D14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58774" y="429673"/>
            <a:ext cx="3254376" cy="403911"/>
          </a:xfrm>
          <a:prstGeom prst="rect">
            <a:avLst/>
          </a:prstGeom>
        </p:spPr>
      </p:pic>
      <p:sp>
        <p:nvSpPr>
          <p:cNvPr id="16" name="Text Placeholder 14">
            <a:extLst>
              <a:ext uri="{FF2B5EF4-FFF2-40B4-BE49-F238E27FC236}">
                <a16:creationId xmlns:a16="http://schemas.microsoft.com/office/drawing/2014/main" id="{1D8A629A-EF2F-5952-A0B4-2292F58FB32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58774" y="4724399"/>
            <a:ext cx="4179600" cy="457200"/>
          </a:xfrm>
        </p:spPr>
        <p:txBody>
          <a:bodyPr anchor="b" anchorCtr="0">
            <a:normAutofit/>
          </a:bodyPr>
          <a:lstStyle>
            <a:lvl1pPr marL="0" indent="0">
              <a:spcAft>
                <a:spcPts val="0"/>
              </a:spcAft>
              <a:buFont typeface="Arial" panose="020B0604020202020204" pitchFamily="34" charset="0"/>
              <a:buNone/>
              <a:defRPr sz="1500">
                <a:solidFill>
                  <a:schemeClr val="tx1"/>
                </a:solidFill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b="0"/>
            </a:lvl2pPr>
            <a:lvl3pPr marL="0" indent="0">
              <a:spcAft>
                <a:spcPts val="0"/>
              </a:spcAft>
              <a:buNone/>
              <a:defRPr/>
            </a:lvl3pPr>
            <a:lvl4pPr marL="0" indent="0">
              <a:spcAft>
                <a:spcPts val="0"/>
              </a:spcAft>
              <a:buNone/>
              <a:defRPr/>
            </a:lvl4pPr>
            <a:lvl5pPr marL="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GB" dirty="0"/>
              <a:t>&lt;Details of presenter&gt;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05679C4-AC49-2E81-7A8D-DF7B8922B51D}"/>
              </a:ext>
            </a:extLst>
          </p:cNvPr>
          <p:cNvSpPr txBox="1"/>
          <p:nvPr/>
        </p:nvSpPr>
        <p:spPr>
          <a:xfrm>
            <a:off x="358774" y="6438644"/>
            <a:ext cx="1846659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600" dirty="0">
                <a:solidFill>
                  <a:schemeClr val="tx1"/>
                </a:solidFill>
              </a:rPr>
              <a:t>Copyright © 2022 HCL Software Limited | Confidential</a:t>
            </a:r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B2522682-C7CA-DA57-B971-83B2C3CA52A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912656" y="0"/>
            <a:ext cx="6279344" cy="6858000"/>
          </a:xfrm>
          <a:custGeom>
            <a:avLst/>
            <a:gdLst>
              <a:gd name="connsiteX0" fmla="*/ 3246486 w 6279344"/>
              <a:gd name="connsiteY0" fmla="*/ 0 h 6858000"/>
              <a:gd name="connsiteX1" fmla="*/ 6279344 w 6279344"/>
              <a:gd name="connsiteY1" fmla="*/ 0 h 6858000"/>
              <a:gd name="connsiteX2" fmla="*/ 6279344 w 6279344"/>
              <a:gd name="connsiteY2" fmla="*/ 6858000 h 6858000"/>
              <a:gd name="connsiteX3" fmla="*/ 3246486 w 6279344"/>
              <a:gd name="connsiteY3" fmla="*/ 6858000 h 6858000"/>
              <a:gd name="connsiteX4" fmla="*/ 128082 w 6279344"/>
              <a:gd name="connsiteY4" fmla="*/ 3737624 h 6858000"/>
              <a:gd name="connsiteX5" fmla="*/ 7841 w 6279344"/>
              <a:gd name="connsiteY5" fmla="*/ 3511111 h 6858000"/>
              <a:gd name="connsiteX6" fmla="*/ 0 w 6279344"/>
              <a:gd name="connsiteY6" fmla="*/ 3429000 h 6858000"/>
              <a:gd name="connsiteX7" fmla="*/ 7841 w 6279344"/>
              <a:gd name="connsiteY7" fmla="*/ 3346890 h 6858000"/>
              <a:gd name="connsiteX8" fmla="*/ 128082 w 6279344"/>
              <a:gd name="connsiteY8" fmla="*/ 312037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279344" h="6858000">
                <a:moveTo>
                  <a:pt x="3246486" y="0"/>
                </a:moveTo>
                <a:lnTo>
                  <a:pt x="6279344" y="0"/>
                </a:lnTo>
                <a:lnTo>
                  <a:pt x="6279344" y="6858000"/>
                </a:lnTo>
                <a:lnTo>
                  <a:pt x="3246486" y="6858000"/>
                </a:lnTo>
                <a:lnTo>
                  <a:pt x="128082" y="3737624"/>
                </a:lnTo>
                <a:cubicBezTo>
                  <a:pt x="63939" y="3673439"/>
                  <a:pt x="23868" y="3594173"/>
                  <a:pt x="7841" y="3511111"/>
                </a:cubicBezTo>
                <a:lnTo>
                  <a:pt x="0" y="3429000"/>
                </a:lnTo>
                <a:lnTo>
                  <a:pt x="7841" y="3346890"/>
                </a:lnTo>
                <a:cubicBezTo>
                  <a:pt x="23868" y="3263827"/>
                  <a:pt x="63939" y="3184561"/>
                  <a:pt x="128082" y="3120376"/>
                </a:cubicBezTo>
                <a:close/>
              </a:path>
            </a:pathLst>
          </a:custGeom>
        </p:spPr>
        <p:txBody>
          <a:bodyPr wrap="square" bIns="1080000" anchor="ctr" anchorCtr="1">
            <a:noAutofit/>
          </a:bodyPr>
          <a:lstStyle/>
          <a:p>
            <a:r>
              <a:rPr lang="en-US"/>
              <a:t>Click icon to add picture</a:t>
            </a:r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CA803A3-E121-01D3-A20A-2415BA02F9A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7773" y="5866757"/>
            <a:ext cx="2747319" cy="333112"/>
          </a:xfrm>
          <a:prstGeom prst="rect">
            <a:avLst/>
          </a:prstGeom>
        </p:spPr>
      </p:pic>
      <p:pic>
        <p:nvPicPr>
          <p:cNvPr id="6" name="Picture 5" descr="A picture containing shape&#10;&#10;Description automatically generated">
            <a:extLst>
              <a:ext uri="{FF2B5EF4-FFF2-40B4-BE49-F238E27FC236}">
                <a16:creationId xmlns:a16="http://schemas.microsoft.com/office/drawing/2014/main" id="{D1315A6E-2757-550B-0A89-C9BD54C97AF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68711" y="0"/>
            <a:ext cx="7123289" cy="6858000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A1DAD426-ED31-1531-F290-7EB527B9755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58774" y="429673"/>
            <a:ext cx="3254376" cy="40391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541FF73-D3C7-185E-2996-6B492174807B}"/>
              </a:ext>
            </a:extLst>
          </p:cNvPr>
          <p:cNvSpPr txBox="1"/>
          <p:nvPr userDrawn="1"/>
        </p:nvSpPr>
        <p:spPr>
          <a:xfrm>
            <a:off x="358774" y="6438644"/>
            <a:ext cx="1846659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600" dirty="0">
                <a:solidFill>
                  <a:schemeClr val="tx1"/>
                </a:solidFill>
              </a:rPr>
              <a:t>Copyright © 2022 HCL Software Limited | Confidential</a:t>
            </a:r>
          </a:p>
        </p:txBody>
      </p:sp>
    </p:spTree>
    <p:extLst>
      <p:ext uri="{BB962C8B-B14F-4D97-AF65-F5344CB8AC3E}">
        <p14:creationId xmlns:p14="http://schemas.microsoft.com/office/powerpoint/2010/main" val="361272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78">
          <p15:clr>
            <a:srgbClr val="FBAE40"/>
          </p15:clr>
        </p15:guide>
        <p15:guide id="2" pos="224">
          <p15:clr>
            <a:srgbClr val="FBAE40"/>
          </p15:clr>
        </p15:guide>
        <p15:guide id="3" pos="7456">
          <p15:clr>
            <a:srgbClr val="FBAE40"/>
          </p15:clr>
        </p15:guide>
        <p15:guide id="4" orient="horz" pos="4102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: v9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51525C-3492-7BBC-9B19-21F66283DBD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58774" y="1401245"/>
            <a:ext cx="4176650" cy="1892808"/>
          </a:xfrm>
        </p:spPr>
        <p:txBody>
          <a:bodyPr anchor="b">
            <a:normAutofit/>
          </a:bodyPr>
          <a:lstStyle>
            <a:lvl1pPr algn="l">
              <a:defRPr sz="3599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[Title slide: v9] &lt;Heading&gt;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9FCD46E-7AD3-29F9-871F-4041A94DF59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58774" y="3489263"/>
            <a:ext cx="4176650" cy="1097280"/>
          </a:xfrm>
        </p:spPr>
        <p:txBody>
          <a:bodyPr>
            <a:normAutofit/>
          </a:bodyPr>
          <a:lstStyle>
            <a:lvl1pPr marL="0" indent="0" algn="l">
              <a:spcAft>
                <a:spcPts val="0"/>
              </a:spcAft>
              <a:buNone/>
              <a:defRPr sz="2499">
                <a:solidFill>
                  <a:schemeClr val="tx1"/>
                </a:solidFill>
              </a:defRPr>
            </a:lvl1pPr>
            <a:lvl2pPr marL="457063" indent="0" algn="ctr">
              <a:buNone/>
              <a:defRPr sz="1999"/>
            </a:lvl2pPr>
            <a:lvl3pPr marL="914126" indent="0" algn="ctr">
              <a:buNone/>
              <a:defRPr sz="1799"/>
            </a:lvl3pPr>
            <a:lvl4pPr marL="1371189" indent="0" algn="ctr">
              <a:buNone/>
              <a:defRPr sz="1600"/>
            </a:lvl4pPr>
            <a:lvl5pPr marL="1828251" indent="0" algn="ctr">
              <a:buNone/>
              <a:defRPr sz="1600"/>
            </a:lvl5pPr>
            <a:lvl6pPr marL="2285314" indent="0" algn="ctr">
              <a:buNone/>
              <a:defRPr sz="1600"/>
            </a:lvl6pPr>
            <a:lvl7pPr marL="2742377" indent="0" algn="ctr">
              <a:buNone/>
              <a:defRPr sz="1600"/>
            </a:lvl7pPr>
            <a:lvl8pPr marL="3199440" indent="0" algn="ctr">
              <a:buNone/>
              <a:defRPr sz="1600"/>
            </a:lvl8pPr>
            <a:lvl9pPr marL="3656503" indent="0" algn="ctr">
              <a:buNone/>
              <a:defRPr sz="1600"/>
            </a:lvl9pPr>
          </a:lstStyle>
          <a:p>
            <a:r>
              <a:rPr lang="en-GB" dirty="0"/>
              <a:t>&lt;Subheading&gt;</a:t>
            </a: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0DC9CCDD-E18A-8BCA-A202-4103585D14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58774" y="429673"/>
            <a:ext cx="3254376" cy="403911"/>
          </a:xfrm>
          <a:prstGeom prst="rect">
            <a:avLst/>
          </a:prstGeom>
        </p:spPr>
      </p:pic>
      <p:sp>
        <p:nvSpPr>
          <p:cNvPr id="16" name="Text Placeholder 14">
            <a:extLst>
              <a:ext uri="{FF2B5EF4-FFF2-40B4-BE49-F238E27FC236}">
                <a16:creationId xmlns:a16="http://schemas.microsoft.com/office/drawing/2014/main" id="{1D8A629A-EF2F-5952-A0B4-2292F58FB32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58774" y="4724402"/>
            <a:ext cx="4179600" cy="457200"/>
          </a:xfrm>
        </p:spPr>
        <p:txBody>
          <a:bodyPr anchor="b" anchorCtr="0">
            <a:normAutofit/>
          </a:bodyPr>
          <a:lstStyle>
            <a:lvl1pPr marL="0" indent="0">
              <a:spcAft>
                <a:spcPts val="0"/>
              </a:spcAft>
              <a:buFont typeface="Arial" panose="020B0604020202020204" pitchFamily="34" charset="0"/>
              <a:buNone/>
              <a:defRPr sz="1500">
                <a:solidFill>
                  <a:schemeClr val="tx1"/>
                </a:solidFill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b="0"/>
            </a:lvl2pPr>
            <a:lvl3pPr marL="0" indent="0">
              <a:spcAft>
                <a:spcPts val="0"/>
              </a:spcAft>
              <a:buNone/>
              <a:defRPr/>
            </a:lvl3pPr>
            <a:lvl4pPr marL="0" indent="0">
              <a:spcAft>
                <a:spcPts val="0"/>
              </a:spcAft>
              <a:buNone/>
              <a:defRPr/>
            </a:lvl4pPr>
            <a:lvl5pPr marL="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GB" dirty="0"/>
              <a:t>&lt;Details of presenter&gt;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05679C4-AC49-2E81-7A8D-DF7B8922B51D}"/>
              </a:ext>
            </a:extLst>
          </p:cNvPr>
          <p:cNvSpPr txBox="1"/>
          <p:nvPr/>
        </p:nvSpPr>
        <p:spPr>
          <a:xfrm>
            <a:off x="358774" y="6438644"/>
            <a:ext cx="1846659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600" dirty="0">
                <a:solidFill>
                  <a:schemeClr val="tx1"/>
                </a:solidFill>
              </a:rPr>
              <a:t>Copyright © 2022 HCL Software Limited | Confidential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20885138-F00B-36E8-B5D2-5FFCE579C4F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073776" y="0"/>
            <a:ext cx="6118225" cy="6858000"/>
          </a:xfrm>
          <a:custGeom>
            <a:avLst/>
            <a:gdLst>
              <a:gd name="connsiteX0" fmla="*/ 53466 w 6118225"/>
              <a:gd name="connsiteY0" fmla="*/ 0 h 6858000"/>
              <a:gd name="connsiteX1" fmla="*/ 3401805 w 6118225"/>
              <a:gd name="connsiteY1" fmla="*/ 0 h 6858000"/>
              <a:gd name="connsiteX2" fmla="*/ 4106545 w 6118225"/>
              <a:gd name="connsiteY2" fmla="*/ 0 h 6858000"/>
              <a:gd name="connsiteX3" fmla="*/ 5067809 w 6118225"/>
              <a:gd name="connsiteY3" fmla="*/ 0 h 6858000"/>
              <a:gd name="connsiteX4" fmla="*/ 5121275 w 6118225"/>
              <a:gd name="connsiteY4" fmla="*/ 0 h 6858000"/>
              <a:gd name="connsiteX5" fmla="*/ 6118225 w 6118225"/>
              <a:gd name="connsiteY5" fmla="*/ 0 h 6858000"/>
              <a:gd name="connsiteX6" fmla="*/ 6118225 w 6118225"/>
              <a:gd name="connsiteY6" fmla="*/ 6858000 h 6858000"/>
              <a:gd name="connsiteX7" fmla="*/ 5121275 w 6118225"/>
              <a:gd name="connsiteY7" fmla="*/ 6858000 h 6858000"/>
              <a:gd name="connsiteX8" fmla="*/ 5067809 w 6118225"/>
              <a:gd name="connsiteY8" fmla="*/ 6858000 h 6858000"/>
              <a:gd name="connsiteX9" fmla="*/ 4106545 w 6118225"/>
              <a:gd name="connsiteY9" fmla="*/ 6858000 h 6858000"/>
              <a:gd name="connsiteX10" fmla="*/ 3401805 w 6118225"/>
              <a:gd name="connsiteY10" fmla="*/ 6858000 h 6858000"/>
              <a:gd name="connsiteX11" fmla="*/ 53466 w 6118225"/>
              <a:gd name="connsiteY11" fmla="*/ 6858000 h 6858000"/>
              <a:gd name="connsiteX12" fmla="*/ 0 w 6118225"/>
              <a:gd name="connsiteY12" fmla="*/ 6804534 h 6858000"/>
              <a:gd name="connsiteX13" fmla="*/ 0 w 6118225"/>
              <a:gd name="connsiteY13" fmla="*/ 53466 h 6858000"/>
              <a:gd name="connsiteX14" fmla="*/ 53466 w 6118225"/>
              <a:gd name="connsiteY1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118225" h="6858000">
                <a:moveTo>
                  <a:pt x="53466" y="0"/>
                </a:moveTo>
                <a:lnTo>
                  <a:pt x="3401805" y="0"/>
                </a:lnTo>
                <a:lnTo>
                  <a:pt x="4106545" y="0"/>
                </a:lnTo>
                <a:lnTo>
                  <a:pt x="5067809" y="0"/>
                </a:lnTo>
                <a:lnTo>
                  <a:pt x="5121275" y="0"/>
                </a:lnTo>
                <a:lnTo>
                  <a:pt x="6118225" y="0"/>
                </a:lnTo>
                <a:lnTo>
                  <a:pt x="6118225" y="6858000"/>
                </a:lnTo>
                <a:lnTo>
                  <a:pt x="5121275" y="6858000"/>
                </a:lnTo>
                <a:lnTo>
                  <a:pt x="5067809" y="6858000"/>
                </a:lnTo>
                <a:lnTo>
                  <a:pt x="4106545" y="6858000"/>
                </a:lnTo>
                <a:lnTo>
                  <a:pt x="3401805" y="6858000"/>
                </a:lnTo>
                <a:lnTo>
                  <a:pt x="53466" y="6858000"/>
                </a:lnTo>
                <a:cubicBezTo>
                  <a:pt x="23938" y="6858000"/>
                  <a:pt x="0" y="6834062"/>
                  <a:pt x="0" y="6804534"/>
                </a:cubicBezTo>
                <a:lnTo>
                  <a:pt x="0" y="53466"/>
                </a:lnTo>
                <a:cubicBezTo>
                  <a:pt x="0" y="23938"/>
                  <a:pt x="23938" y="0"/>
                  <a:pt x="53466" y="0"/>
                </a:cubicBezTo>
                <a:close/>
              </a:path>
            </a:pathLst>
          </a:custGeom>
          <a:noFill/>
        </p:spPr>
        <p:txBody>
          <a:bodyPr wrap="square" bIns="720000" anchor="ctr" anchorCtr="1">
            <a:noAutofit/>
          </a:bodyPr>
          <a:lstStyle/>
          <a:p>
            <a:r>
              <a:rPr lang="en-US"/>
              <a:t>Click icon to add picture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B24ECD7-171B-C82B-A7FD-59CD7A1F8A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773" y="5866757"/>
            <a:ext cx="2747319" cy="333112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27557198-8151-99C3-0253-B481FB06D53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58774" y="429673"/>
            <a:ext cx="3254376" cy="40391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3FE6C7A-B73E-4A61-DCD8-79BB6FBC7394}"/>
              </a:ext>
            </a:extLst>
          </p:cNvPr>
          <p:cNvSpPr txBox="1"/>
          <p:nvPr userDrawn="1"/>
        </p:nvSpPr>
        <p:spPr>
          <a:xfrm>
            <a:off x="358774" y="6438644"/>
            <a:ext cx="1846659" cy="923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600" dirty="0">
                <a:solidFill>
                  <a:schemeClr val="tx1"/>
                </a:solidFill>
              </a:rPr>
              <a:t>Copyright © 2022 HCL Software Limited | Confidential</a:t>
            </a:r>
          </a:p>
        </p:txBody>
      </p:sp>
    </p:spTree>
    <p:extLst>
      <p:ext uri="{BB962C8B-B14F-4D97-AF65-F5344CB8AC3E}">
        <p14:creationId xmlns:p14="http://schemas.microsoft.com/office/powerpoint/2010/main" val="2700193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78">
          <p15:clr>
            <a:srgbClr val="FBAE40"/>
          </p15:clr>
        </p15:guide>
        <p15:guide id="2" pos="224">
          <p15:clr>
            <a:srgbClr val="FBAE40"/>
          </p15:clr>
        </p15:guide>
        <p15:guide id="3" pos="7456">
          <p15:clr>
            <a:srgbClr val="FBAE40"/>
          </p15:clr>
        </p15:guide>
        <p15:guide id="4" orient="horz" pos="4102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theme" Target="../theme/theme1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image" Target="../media/image3.svg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image" Target="../media/image4.jpg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AD99B2C-2328-3D79-10C4-EF7CC8D99FBE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10845801" y="5511800"/>
            <a:ext cx="1346200" cy="13462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E6D0970-2EA2-587C-36F1-ACD951B6F6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4400" y="375006"/>
            <a:ext cx="11620800" cy="73103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DEC064-9CE7-7B33-23A6-DB4F7807D0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84400" y="1433630"/>
            <a:ext cx="11620800" cy="465017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GB" dirty="0"/>
              <a:t>First level &lt;Text&gt;</a:t>
            </a:r>
          </a:p>
          <a:p>
            <a:pPr lvl="1"/>
            <a:r>
              <a:rPr lang="en-GB" dirty="0"/>
              <a:t>Second level &lt;Subheading&gt;</a:t>
            </a:r>
          </a:p>
          <a:p>
            <a:pPr lvl="2"/>
            <a:r>
              <a:rPr lang="en-GB" dirty="0"/>
              <a:t>Third level &lt;Bullet Level 1&gt;</a:t>
            </a:r>
          </a:p>
          <a:p>
            <a:pPr lvl="3"/>
            <a:r>
              <a:rPr lang="en-GB" dirty="0"/>
              <a:t>Fourth level &lt;Bullet Level 2&gt;</a:t>
            </a:r>
          </a:p>
          <a:p>
            <a:pPr lvl="4"/>
            <a:r>
              <a:rPr lang="en-GB" dirty="0"/>
              <a:t>Fifth level &lt;Bullet Level 3&gt;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F5FA06-DCF9-A84D-9A89-586E915F60F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285750" y="6995442"/>
            <a:ext cx="2743200" cy="2159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fld id="{4ABD6E62-34AB-EB45-AFA0-6779DD09283E}" type="datetime1">
              <a:rPr lang="en-GB" smtClean="0"/>
              <a:t>16/01/2024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FB3493-B649-CB76-F178-06CFE70C676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470026" y="6572252"/>
            <a:ext cx="2635975" cy="162719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&lt;Footer&gt;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99A8CC-F00C-A9DA-467F-2F4EABB4A4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22075" y="6460333"/>
            <a:ext cx="384175" cy="162719"/>
          </a:xfrm>
          <a:prstGeom prst="rect">
            <a:avLst/>
          </a:prstGeom>
        </p:spPr>
        <p:txBody>
          <a:bodyPr vert="horz" wrap="none" lIns="0" tIns="0" rIns="0" bIns="0" rtlCol="0" anchor="t" anchorCtr="0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4333ABBE-C0A7-8F4A-8D9F-FF9523F4ED4A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32" name="Graphic 31">
            <a:extLst>
              <a:ext uri="{FF2B5EF4-FFF2-40B4-BE49-F238E27FC236}">
                <a16:creationId xmlns:a16="http://schemas.microsoft.com/office/drawing/2014/main" id="{011D3F25-E6E4-9241-8C50-3031046C52C9}"/>
              </a:ext>
            </a:extLst>
          </p:cNvPr>
          <p:cNvPicPr>
            <a:picLocks noChangeAspect="1"/>
          </p:cNvPicPr>
          <p:nvPr/>
        </p:nvPicPr>
        <p:blipFill>
          <a:blip r:embed="rId41">
            <a:extLst>
              <a:ext uri="{96DAC541-7B7A-43D3-8B79-37D633B846F1}">
                <asvg:svgBlip xmlns:asvg="http://schemas.microsoft.com/office/drawing/2016/SVG/main" r:embed="rId42"/>
              </a:ext>
            </a:extLst>
          </a:blip>
          <a:stretch>
            <a:fillRect/>
          </a:stretch>
        </p:blipFill>
        <p:spPr>
          <a:xfrm>
            <a:off x="285751" y="6570634"/>
            <a:ext cx="898525" cy="11151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0D12634-AED7-AD72-A33D-AC7C180F0468}"/>
              </a:ext>
            </a:extLst>
          </p:cNvPr>
          <p:cNvPicPr>
            <a:picLocks noChangeAspect="1"/>
          </p:cNvPicPr>
          <p:nvPr/>
        </p:nvPicPr>
        <p:blipFill>
          <a:blip r:embed="rId43"/>
          <a:stretch>
            <a:fillRect/>
          </a:stretch>
        </p:blipFill>
        <p:spPr>
          <a:xfrm>
            <a:off x="10167702" y="6499656"/>
            <a:ext cx="1167844" cy="14160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29158E4-6A8B-D64F-2852-5E2F4CBD51F9}"/>
              </a:ext>
            </a:extLst>
          </p:cNvPr>
          <p:cNvPicPr>
            <a:picLocks noChangeAspect="1"/>
          </p:cNvPicPr>
          <p:nvPr userDrawn="1"/>
        </p:nvPicPr>
        <p:blipFill>
          <a:blip r:embed="rId40" cstate="print"/>
          <a:stretch>
            <a:fillRect/>
          </a:stretch>
        </p:blipFill>
        <p:spPr>
          <a:xfrm>
            <a:off x="10845801" y="5511800"/>
            <a:ext cx="1346200" cy="1346200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F97947AE-AD70-8902-8869-C6227E90F7A4}"/>
              </a:ext>
            </a:extLst>
          </p:cNvPr>
          <p:cNvPicPr>
            <a:picLocks noChangeAspect="1"/>
          </p:cNvPicPr>
          <p:nvPr userDrawn="1"/>
        </p:nvPicPr>
        <p:blipFill>
          <a:blip r:embed="rId41" cstate="print">
            <a:extLst>
              <a:ext uri="{96DAC541-7B7A-43D3-8B79-37D633B846F1}">
                <asvg:svgBlip xmlns:asvg="http://schemas.microsoft.com/office/drawing/2016/SVG/main" r:embed="rId42"/>
              </a:ext>
            </a:extLst>
          </a:blip>
          <a:stretch>
            <a:fillRect/>
          </a:stretch>
        </p:blipFill>
        <p:spPr>
          <a:xfrm>
            <a:off x="285751" y="6572252"/>
            <a:ext cx="898525" cy="111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3262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  <p:sldLayoutId id="2147483689" r:id="rId29"/>
    <p:sldLayoutId id="2147483690" r:id="rId30"/>
    <p:sldLayoutId id="2147483691" r:id="rId31"/>
    <p:sldLayoutId id="2147483692" r:id="rId32"/>
    <p:sldLayoutId id="2147483693" r:id="rId33"/>
    <p:sldLayoutId id="2147483694" r:id="rId34"/>
    <p:sldLayoutId id="2147483695" r:id="rId35"/>
    <p:sldLayoutId id="2147483696" r:id="rId36"/>
    <p:sldLayoutId id="2147483697" r:id="rId37"/>
    <p:sldLayoutId id="2147483698" r:id="rId38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defTabSz="914126" rtl="0" eaLnBrk="1" latinLnBrk="0" hangingPunct="1">
        <a:lnSpc>
          <a:spcPct val="100000"/>
        </a:lnSpc>
        <a:spcBef>
          <a:spcPct val="0"/>
        </a:spcBef>
        <a:buNone/>
        <a:defRPr sz="2399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126" rtl="0" eaLnBrk="1" latinLnBrk="0" hangingPunct="1">
        <a:lnSpc>
          <a:spcPct val="10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914126" rtl="0" eaLnBrk="1" latinLnBrk="0" hangingPunct="1">
        <a:lnSpc>
          <a:spcPct val="100000"/>
        </a:lnSpc>
        <a:spcBef>
          <a:spcPts val="600"/>
        </a:spcBef>
        <a:spcAft>
          <a:spcPts val="300"/>
        </a:spcAft>
        <a:buFont typeface="Arial" panose="020B0604020202020204" pitchFamily="34" charset="0"/>
        <a:buNone/>
        <a:defRPr sz="1799" b="1" kern="1200">
          <a:solidFill>
            <a:schemeClr val="tx1"/>
          </a:solidFill>
          <a:latin typeface="+mn-lt"/>
          <a:ea typeface="+mn-ea"/>
          <a:cs typeface="+mn-cs"/>
        </a:defRPr>
      </a:lvl2pPr>
      <a:lvl3pPr marL="179946" indent="-179946" algn="l" defTabSz="914126" rtl="0" eaLnBrk="1" latinLnBrk="0" hangingPunct="1">
        <a:lnSpc>
          <a:spcPct val="100000"/>
        </a:lnSpc>
        <a:spcBef>
          <a:spcPts val="0"/>
        </a:spcBef>
        <a:spcAft>
          <a:spcPts val="1200"/>
        </a:spcAft>
        <a:buFont typeface="Wingdings" pitchFamily="2" charset="2"/>
        <a:buChar char="§"/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323903" indent="-143957" algn="l" defTabSz="914126" rtl="0" eaLnBrk="1" latinLnBrk="0" hangingPunct="1">
        <a:lnSpc>
          <a:spcPct val="100000"/>
        </a:lnSpc>
        <a:spcBef>
          <a:spcPts val="0"/>
        </a:spcBef>
        <a:spcAft>
          <a:spcPts val="1200"/>
        </a:spcAft>
        <a:buFont typeface=".Hiragino Kaku Gothic Interface W3"/>
        <a:buChar char="▫"/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503849" indent="-179946" algn="l" defTabSz="914126" rtl="0" eaLnBrk="1" latinLnBrk="0" hangingPunct="1">
        <a:lnSpc>
          <a:spcPct val="100000"/>
        </a:lnSpc>
        <a:spcBef>
          <a:spcPts val="0"/>
        </a:spcBef>
        <a:spcAft>
          <a:spcPts val="1200"/>
        </a:spcAft>
        <a:buFont typeface="System Font Regular"/>
        <a:buChar char="–"/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513846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970908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427971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885034" indent="-228531" algn="l" defTabSz="91412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7063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4126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1189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8251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5314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2377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9440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6503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 bwMode="auto">
          <a:xfrm>
            <a:off x="278503" y="893"/>
            <a:ext cx="9141619" cy="91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1888" tIns="60944" rIns="121888" bIns="60944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Calibri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Calibri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Calibri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Calibri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Calibri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Calibri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Calibri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dirty="0">
                <a:solidFill>
                  <a:srgbClr val="000032"/>
                </a:solidFill>
                <a:latin typeface="HCLTech Roobert Heavy" pitchFamily="50" charset="0"/>
                <a:cs typeface="HCLTech Roobert Heavy" pitchFamily="50" charset="0"/>
              </a:rPr>
              <a:t> CAMWorks Virtual Machine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99242" y="1237888"/>
            <a:ext cx="5604135" cy="3651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 i="1" dirty="0">
                <a:solidFill>
                  <a:srgbClr val="FF0000"/>
                </a:solidFill>
                <a:latin typeface="Arial" charset="0"/>
              </a:rPr>
              <a:t>Virtually prove-out your CNC programs!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 i="1" dirty="0">
                <a:solidFill>
                  <a:srgbClr val="FF0000"/>
                </a:solidFill>
                <a:latin typeface="Arial" charset="0"/>
              </a:rPr>
              <a:t>Cut Setup Times by 50% or more!</a:t>
            </a:r>
          </a:p>
          <a:p>
            <a:pPr fontAlgn="base">
              <a:lnSpc>
                <a:spcPct val="2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000" dirty="0">
                <a:solidFill>
                  <a:srgbClr val="000032"/>
                </a:solidFill>
                <a:latin typeface="HCLTech Roobert Heavy" pitchFamily="50" charset="0"/>
                <a:cs typeface="HCLTech Roobert Heavy" pitchFamily="50" charset="0"/>
              </a:rPr>
              <a:t>True G-code Machine Simulation</a:t>
            </a:r>
          </a:p>
          <a:p>
            <a:pPr fontAlgn="base">
              <a:lnSpc>
                <a:spcPct val="2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000" dirty="0">
                <a:solidFill>
                  <a:srgbClr val="000032"/>
                </a:solidFill>
                <a:latin typeface="HCLTech Roobert Heavy" pitchFamily="50" charset="0"/>
                <a:cs typeface="HCLTech Roobert Heavy" pitchFamily="50" charset="0"/>
              </a:rPr>
              <a:t>Avoid Costly Collisions and Broken Tools</a:t>
            </a:r>
          </a:p>
          <a:p>
            <a:pPr fontAlgn="base">
              <a:lnSpc>
                <a:spcPct val="2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000" dirty="0">
                <a:solidFill>
                  <a:srgbClr val="000032"/>
                </a:solidFill>
                <a:latin typeface="HCLTech Roobert Heavy" pitchFamily="50" charset="0"/>
                <a:cs typeface="HCLTech Roobert Heavy" pitchFamily="50" charset="0"/>
              </a:rPr>
              <a:t>Reduce Downtime and Expensive Repairs</a:t>
            </a:r>
          </a:p>
          <a:p>
            <a:pPr fontAlgn="base">
              <a:lnSpc>
                <a:spcPct val="2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000" dirty="0">
                <a:solidFill>
                  <a:srgbClr val="000032"/>
                </a:solidFill>
                <a:latin typeface="HCLTech Roobert Heavy" pitchFamily="50" charset="0"/>
                <a:cs typeface="HCLTech Roobert Heavy" pitchFamily="50" charset="0"/>
              </a:rPr>
              <a:t>Standard, Pro, and Premium Packages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617066" y="4873553"/>
            <a:ext cx="4192956" cy="420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132" b="1" dirty="0">
                <a:solidFill>
                  <a:srgbClr val="000032"/>
                </a:solidFill>
                <a:latin typeface="HCLTech Roobert Heavy" pitchFamily="50" charset="0"/>
                <a:cs typeface="HCLTech Roobert Heavy" pitchFamily="50" charset="0"/>
              </a:rPr>
              <a:t>CAMWorks Virtual Machine</a:t>
            </a:r>
          </a:p>
        </p:txBody>
      </p:sp>
      <p:pic>
        <p:nvPicPr>
          <p:cNvPr id="5" name="New CW VM Virtual Machine Video">
            <a:hlinkClick r:id="" action="ppaction://media"/>
            <a:extLst>
              <a:ext uri="{FF2B5EF4-FFF2-40B4-BE49-F238E27FC236}">
                <a16:creationId xmlns:a16="http://schemas.microsoft.com/office/drawing/2014/main" id="{BA5F0D81-8BC1-4551-86FE-7FDC1525750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689101" y="1465012"/>
            <a:ext cx="5828552" cy="3278560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424480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56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5" repeatCount="indefinite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2_Office Theme">
  <a:themeElements>
    <a:clrScheme name="Custom 5">
      <a:dk1>
        <a:srgbClr val="000000"/>
      </a:dk1>
      <a:lt1>
        <a:srgbClr val="FFFFFF"/>
      </a:lt1>
      <a:dk2>
        <a:srgbClr val="C4E1FB"/>
      </a:dk2>
      <a:lt2>
        <a:srgbClr val="A6E9EC"/>
      </a:lt2>
      <a:accent1>
        <a:srgbClr val="00C3CD"/>
      </a:accent1>
      <a:accent2>
        <a:srgbClr val="36D6D9"/>
      </a:accent2>
      <a:accent3>
        <a:srgbClr val="AAFFFF"/>
      </a:accent3>
      <a:accent4>
        <a:srgbClr val="0F5FDC"/>
      </a:accent4>
      <a:accent5>
        <a:srgbClr val="3C91FF"/>
      </a:accent5>
      <a:accent6>
        <a:srgbClr val="DCE6F0"/>
      </a:accent6>
      <a:hlink>
        <a:srgbClr val="000000"/>
      </a:hlink>
      <a:folHlink>
        <a:srgbClr val="00C3CC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custClrLst>
    <a:custClr name="Software Blue">
      <a:srgbClr val="000032"/>
    </a:custClr>
    <a:custClr name="Tech Blue">
      <a:srgbClr val="3C91FF"/>
    </a:custClr>
    <a:custClr name="Dark Blue">
      <a:srgbClr val="0F5FDC"/>
    </a:custClr>
    <a:custClr name="Mid Blue">
      <a:srgbClr val="8AC6F8"/>
    </a:custClr>
    <a:custClr name="Light Blue">
      <a:srgbClr val="DCE6F0"/>
    </a:custClr>
    <a:custClr name="Software Teal">
      <a:srgbClr val="2EC0CB"/>
    </a:custClr>
    <a:custClr name="Dark Teal">
      <a:srgbClr val="17707F"/>
    </a:custClr>
    <a:custClr name="Mid Teal">
      <a:srgbClr val="36D6D9"/>
    </a:custClr>
    <a:custClr name="Light Teal">
      <a:srgbClr val="AAFFFF"/>
    </a:custClr>
    <a:custClr name="Tech Grey">
      <a:srgbClr val="ECF3F8"/>
    </a:custClr>
  </a:custClrLst>
  <a:extLst>
    <a:ext uri="{05A4C25C-085E-4340-85A3-A5531E510DB2}">
      <thm15:themeFamily xmlns:thm15="http://schemas.microsoft.com/office/thememl/2012/main" name="HCL Software - HCL CW_Widescreen-PPT_Template-April 2023 v3 (1).potx" id="{77A01BE6-56A1-490D-BE0C-7D6876D4E249}" vid="{4E656D9F-C338-4192-AE5A-CF55B361EB8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44</Words>
  <Application>Microsoft Office PowerPoint</Application>
  <PresentationFormat>Widescreen</PresentationFormat>
  <Paragraphs>8</Paragraphs>
  <Slides>1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.Hiragino Kaku Gothic Interface W3</vt:lpstr>
      <vt:lpstr>3ds SemiBold</vt:lpstr>
      <vt:lpstr>Arial</vt:lpstr>
      <vt:lpstr>HCLTech Roobert Heavy</vt:lpstr>
      <vt:lpstr>System Font Regular</vt:lpstr>
      <vt:lpstr>Wingdings</vt:lpstr>
      <vt:lpstr>2_Office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Marc Bissell</dc:creator>
  <cp:lastModifiedBy>Marc Bissell</cp:lastModifiedBy>
  <cp:revision>1</cp:revision>
  <dcterms:created xsi:type="dcterms:W3CDTF">2024-01-16T21:01:07Z</dcterms:created>
  <dcterms:modified xsi:type="dcterms:W3CDTF">2024-01-16T21:17:31Z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805b4a94-608f-4764-a328-213c9057d57d</vt:lpwstr>
  </property>
  <property fmtid="{D5CDD505-2E9C-101B-9397-08002B2CF9AE}" pid="3" name="HCLClassification">
    <vt:lpwstr>HCL_Cla5s_Publ1c</vt:lpwstr>
  </property>
</Properties>
</file>